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8" r:id="rId1"/>
  </p:sldMasterIdLst>
  <p:notesMasterIdLst>
    <p:notesMasterId r:id="rId13"/>
  </p:notesMasterIdLst>
  <p:handoutMasterIdLst>
    <p:handoutMasterId r:id="rId14"/>
  </p:handoutMasterIdLst>
  <p:sldIdLst>
    <p:sldId id="256" r:id="rId2"/>
    <p:sldId id="257" r:id="rId3"/>
    <p:sldId id="258" r:id="rId4"/>
    <p:sldId id="267" r:id="rId5"/>
    <p:sldId id="260" r:id="rId6"/>
    <p:sldId id="268" r:id="rId7"/>
    <p:sldId id="261" r:id="rId8"/>
    <p:sldId id="262" r:id="rId9"/>
    <p:sldId id="266" r:id="rId10"/>
    <p:sldId id="263" r:id="rId11"/>
    <p:sldId id="264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ogical Operations" initials="LO" lastIdx="5" clrIdx="0">
    <p:extLst>
      <p:ext uri="{19B8F6BF-5375-455C-9EA6-DF929625EA0E}">
        <p15:presenceInfo xmlns:p15="http://schemas.microsoft.com/office/powerpoint/2012/main" userId="a176486238cec206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D00"/>
    <a:srgbClr val="C2D1E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672" y="6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3" d="100"/>
          <a:sy n="53" d="100"/>
        </p:scale>
        <p:origin x="-2820" y="-9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dirty="0"/>
              <a:t>Develetech Industries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ACCB7C-B6CF-4B32-8FE8-CA412291A09C}" type="datetimeFigureOut">
              <a:rPr lang="en-US" smtClean="0"/>
              <a:t>6/3/2019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F8103D-9E1D-4905-9D18-05CE245CC3E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7442667"/>
      </p:ext>
    </p:extLst>
  </p:cSld>
  <p:clrMap bg1="lt1" tx1="dk1" bg2="lt2" tx2="dk2" accent1="accent1" accent2="accent2" accent3="accent3" accent4="accent4" accent5="accent5" accent6="accent6" hlink="hlink" folHlink="folHlink"/>
  <p:hf ftr="0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9-05-21T16:37:29.306"/>
    </inkml:context>
    <inkml:brush xml:id="br0">
      <inkml:brushProperty name="width" value="0.1" units="cm"/>
      <inkml:brushProperty name="height" value="0.6" units="cm"/>
      <inkml:brushProperty name="ignorePressure" value="1"/>
      <inkml:brushProperty name="inkEffects" value="pencil"/>
    </inkml:brush>
  </inkml:definitions>
  <inkml:trace contextRef="#ctx0" brushRef="#br0">1 0,'0'0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9-05-21T16:49:24.305"/>
    </inkml:context>
    <inkml:brush xml:id="br0">
      <inkml:brushProperty name="width" value="0.2" units="cm"/>
      <inkml:brushProperty name="height" value="0.2" units="cm"/>
      <inkml:brushProperty name="color" value="#F6630D"/>
      <inkml:brushProperty name="ignorePressure" value="1"/>
    </inkml:brush>
  </inkml:definitions>
  <inkml:trace contextRef="#ctx0" brushRef="#br0">3 398,'-2'264,"5"291,21-303,-9-125,-3-41,12 37,-10-55,-2-1,2 66,-12 508,-5-309,3-54,0-276,-1-1,1 1,0-1,0 1,0-1,0 1,0 0,0-1,0 1,1-1,-1 1,1-1,-1 1,1-1,-1 0,1 1,0-1,-1 0,1 1,0-1,0 0,0 0,0 0,0 0,1 0,-1 0,0 0,0 0,1 0,-1 0,0-1,1 1,-1 0,2-1,2 0,1 0,0 0,0-1,-1 0,1 0,0 0,-1-1,4-1,3 0,26-10,0-2,-1-2,8-5,-21 8,0 2,1 1,0 1,0 1,1 1,1 1,-1 2,27-3,-14 6,0-2,0-2,11-3,13-1,1 4,-1 2,1 3,33 5,21-2,571-1,-649 1,-1 1,1 3,1 1,6 1,46 3,0-4,2 6,-13-3,57 1,-4-10,0-1,0 7,24 8,-57 1,-52-6,1-2,0-3,0-1,26-4,-72 0,1 0,0-1,0 0,-1 0,1 0,0-1,-1 0,1 0,-1 0,0-1,4-2,-6 2,0 1,0-1,-1 0,1 0,-1 0,0 0,0 0,0-1,0 1,0-1,-1 1,0-1,1 0,-1 1,-1-1,1 0,0 0,-1-2,2-22,-1 0,-1 0,-2 0,-1 0,-2-7,-32-144,18 100,-3-19,-19-79,8-1,-8-165,22 120,6 97,5-61,3 95,-4-1,-3 1,-6-4,-1-13,-3-26,6-2,6 0,5-6,8-234,-3 376,0-1,0 0,0 0,0 0,0 0,0 0,0 0,-1 1,1-1,-1 0,1 0,-1 0,0 1,1-1,-1 0,0 1,0-1,0 1,-1-1,1 1,0-1,0 1,-1 0,1 0,-1-1,1 1,-2 0,-3-1,1 1,-1 0,0 0,1 1,-1 0,1 0,-1 0,-4 1,-38 4,1 2,-27 8,-25 5,46-11,-27 4,0-2,-52-2,-1024-8,514-4,440-4,-1-9,-57-19,242 33,4-1,1 1,-1 1,0 0,1 1,-1 0,-3 1,14 0,1-1,-1 1,0-1,1 1,-1 0,0 0,1 0,0 1,-1-1,1 0,0 1,-1 0,1-1,0 1,0 0,0 0,1 0,-1 1,0-1,1 0,-1 0,1 1,0-1,0 1,0 0,0-1,0 1,1 0,-1-1,1 1,0 0,-1 1,1 18,0 1,2-1,1 9,-1-16,1 20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9-05-21T16:49:33.816"/>
    </inkml:context>
    <inkml:brush xml:id="br0">
      <inkml:brushProperty name="width" value="0.2" units="cm"/>
      <inkml:brushProperty name="height" value="0.2" units="cm"/>
      <inkml:brushProperty name="color" value="#F6630D"/>
      <inkml:brushProperty name="ignorePressure" value="1"/>
    </inkml:brush>
  </inkml:definitions>
  <inkml:trace contextRef="#ctx0" brushRef="#br0">124 1166,'57'1,"0"-3,1-3,-1-2,-1-3,0-2,12-6,-15 2,1 2,0 2,0 3,1 2,37 0,225 10,-246 2,0 2,-1 4,31 10,-43-8,1-4,41 1,-59-6,-19 0,-1 0,1 1,-1 1,8 5,-4-3,0 0,24 4,48 2,-26-5,-1 3,61 20,-101-24,0-1,1-1,-1-2,25 0,127-4,-93-2,-8 3,109-5,-185 5,0-1,-1-1,1 1,0-1,0 0,-1 0,1 0,-1-1,1 0,-1 0,1 0,-1 0,0-1,0 1,0-1,0 0,-1 0,1-1,-1 1,0-1,0 1,0-1,0 0,-1 0,1-1,-1 1,0 0,0-1,-1 1,0-1,1 0,-1 1,-1-1,1 0,-1 0,0 1,0-1,0 0,-1 0,1 0,-1 1,0-1,-1 0,1 1,-6-16,0 0,-2 0,0 1,0 1,-4-3,-1-3,2-1,-7-17,-37-93,32 83,2-1,3-1,2-1,-1-12,14 34,1 0,2 0,2-20,0 25,-1 0,-2 0,0 0,-2 1,-3-12,5 30,-16-68,17 71,0-1,1 1,-1 0,1-1,1 1,-1 0,1 0,0-1,1 1,1-4,-3 8,1 1,0 0,0 0,-1 0,1-1,0 1,0 0,0 0,1 0,-1 1,0-1,0 0,0 0,1 1,-1-1,0 0,1 1,-1-1,0 1,1 0,-1-1,1 1,-1 0,1 0,-1 0,0 0,1 0,-1 0,1 1,-1-1,1 0,-1 1,0-1,1 1,-1-1,0 1,1 0,-1 0,1 0,9 5,0 0,0 0,-1 2,3 2,-10-9,109 89,-35-29,70 44,-109-79,-2 1,2 5,38 29,-27-20,-1 2,-3 2,0 3,6 5,45 69,-31-53,-28-28,3-1,1-2,18 12,176 116,52 18,-243-160,-33-19,0 1,-1 0,1 0,-1 1,0 1,3 4,-9-8,-1 0,0 0,0 0,0 0,-1 1,1-1,-1 1,0 0,-1 0,1 0,-1 0,0 0,0 0,-1 0,1 0,-1 0,0 0,0 1,-2 11,0-1,0 1,-2-1,0 0,0 0,-2 0,0-1,-1 1,0-2,-1 1,-1-1,0 0,-1-1,-6 7,-46 52,1 7,-2 1,-14 17,5 3,3 3,5 3,-2 17,19-16,4 2,-10 53,10-29,34-103,-2 1,-1-2,-2 1,0-2,-2 0,-13 17,26-41,-1 0,1 0,-1 0,0-1,-1 0,1 1,0-1,-1 0,0-1,0 1,0-1,0 0,0-1,0 1,0-1,-1 0,1 0,-1 0,1-1,0 0,-1 0,0 0,0-1,-1-1,0 1,1-1,0 0,0 0,-1-1,1 0,1 0,-1 0,0-1,1 0,0 0,0 0,0-1,0 0,1 0,-3-3,-19-26,2-2,1-1,2 0,1-2,2 0,2-1,-7-29,7 27,-1 1,-2 1,-2 1,-23-33,15 25,2-1,-16-42,31 56,3-2,0 1,3-1,0-8,-2-7,4 21,3 20,0 0,-1 1,0-1,0 1,-1 0,-1-4,2 11,1-1,0 1,-1-1,1 1,-1 0,0 0,0 0,0 0,0 0,0 0,0 1,0-1,-1 1,1-1,-1 1,1 0,-1 0,1 0,-1 0,0 0,0 1,1-1,-1 1,-1 0,-26-1,-1 2,1 1,-1 1,1 2,0 1,-19 7,-81 13,-6-16,-1-5,-46-8,-1 0,-1644 3,1818 0,0 0,0-1,1 0,-1 0,0-1,1-1,-1 1,1-2,0 1,0-1,-2-1,4 0,1 0,-1 0,1 0,0 0,0-1,1 0,0-1,0 1,0-1,1 0,0 0,0 0,-2-8,-4-13,1 0,2-1,1 1,1-2,1-5,0 2,-1 1,-2-1,-1 1,-2-2,0 6,2-2,1 1,2-1,0 0,1-27,2-41,5-16,0-11,-3 92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9-05-21T16:51:34.423"/>
    </inkml:context>
    <inkml:brush xml:id="br0">
      <inkml:brushProperty name="width" value="0.2" units="cm"/>
      <inkml:brushProperty name="height" value="0.2" units="cm"/>
      <inkml:brushProperty name="color" value="#004F8B"/>
      <inkml:brushProperty name="ignorePressure" value="1"/>
    </inkml:brush>
  </inkml:definitions>
  <inkml:trace contextRef="#ctx0" brushRef="#br0">38 77</inkml:trace>
  <inkml:trace contextRef="#ctx0" brushRef="#br0" timeOffset="1834.647">1 0,'1'0,"0"1,1-1,-1 1,0-1,0 1,1-1,-1 1,0 0,0 0,0-1,0 1,0 0,0 0,0 0,0 0,0 0,0 0,0 1,-1-1,1 0,-1 0,1 0,-1 1,1-1,-1 0,1 1,-1-1,0 1,8 42,-7-40,7 114,-6 0,-5 32,-1 15,3-120,0-29,0 1,1 0,1 0,0-1,1 1,1-1,1 1,0-1,1 0,-3-12,0-1,1 1,0-1,-1 0,1 0,1 0,-1 0,0 0,1 0,-1-1,1 0,0 0,-1 0,1 0,0 0,0-1,1 0,-1 0,0 0,0 0,2-1,17 3,0-1,0-1,14-2,-12 1,283-5,-266 4</inkml:trace>
  <inkml:trace contextRef="#ctx0" brushRef="#br0" timeOffset="3819.247">886 578,'104'2,"-56"1,0-3,1-1,-1-3,19-5,-59 7,0-1,1 0,-2 0,1-1,0 0,-1 0,1-1,-1 0,-1 0,1-1,-1 0,0 0,0 0,0-1,-1 0,0 0,-1-1,0 1,3-6,-5 8,0 0,0 0,0 0,0 0,-1 0,0-1,0 1,0 0,-1-1,0 1,0 0,0-1,-1 1,1 0,-1 0,-1-1,1 1,-1 0,0 0,0 0,0 0,-1 1,1-1,-1 1,0-1,-1 1,1 0,-1 0,0 0,0 1,-4-4,-3 1,-1 0,0 0,-1 1,1 0,-1 1,0 1,0 0,-1 0,0 1,-31-7,19 3,-1 0,1 2,-1 1,0 1,0 2,0 0,1 2,-1 1,-11 3,29-3,0 1,0 0,1 0,-1 1,1 0,0 0,1 1,0 0,0 0,0 1,0 0,1 0,0 1,1-1,0 1,0 0,0 1,1-1,1 1,-2 4,-2 5,1 1,1 0,1 0,1 0,0 0,1 1,1-1,1 1,2 8,-1-15,1-1,1 0,0 1,1-1,0-1,0 1,1 0,1-1,0 0,1-1,0 1,0-1,1 0,0-1,1 0,0 0,1-1,3 2,8 5,0-2,1-1,0 0,1-2,0 0,0-2,1-1,17 3,-17-4,29 7,0-2,1-3,25 0,-37-7</inkml:trace>
  <inkml:trace contextRef="#ctx0" brushRef="#br0" timeOffset="6185.44">2233 231,'-74'-1,"43"-1,1 1,-1 1,1 2,-1 1,1 2,-21 5,45-8,0 1,0-1,0 1,0 0,1 1,-1-1,1 1,0 0,0 0,0 1,0-1,1 1,0 0,0 1,0-1,1 1,-6 10,1 1,1 0,1 1,-4 14,-17 45,18-56,1 0,1 1,1 0,1 1,1-1,1 1,-1 16,4-31,-1 1,1 0,1-1,0 1,0 0,0-1,1 1,0-1,1 0,0 1,0-1,1 0,0-1,1 1,-1-1,1 0,1 0,-1 0,1-1,0 0,4 3,-1-4,-1 0,1-1,0 0,0-1,0 0,0-1,1 1,-1-2,1 1,0-1,6-1,17 1,-1-2,26-5,-50 5,-1-1,1 0,-1 0,0 0,0-1,0-1,0 1,-1-1,1 0,-1 0,0-1,0 0,-1 0,1-1,-1 1,0-1,-1 0,1 0,-1-1,0 1,-1-1,0 0,0 0,1-3,7-23,-1 0,-2 0,-1 0,2-28,-8 54,5-43,-1-1,-2-13,-4 44,1-1,-2 1,-1 0,-1 0,0 0,-1 0,-2 0,-21-62,32 166,3 46,16 72,-15-126,-6-52,0-1,2 1,1-1,2 9,-4-25,-1 0,1 0,0-1,1 1,0-1,0 0,0 0,0 0,1 0,0-1,0 1,1-1,0-1,0 1,0-1,0 0,8 4,-1-1,1 0,0-2,0 1,12 1,-21-5,0-1,0 0,0 0,1 0,-1-1,0 0,0 0,0-1,1 1,-1-1,0 0,0 0,0-1,0 1,0-1,0 0,-1-1,1 1,14-14</inkml:trace>
  <inkml:trace contextRef="#ctx0" brushRef="#br0" timeOffset="8110.727">2849 192,'2'124,"0"-26,-8 66,-12-65,13-83,1 0,1 1,0-1,1 1,1 0,1 0,0 0,1 0,2 3,19 37,-19-49,1-1,-1 1,0-1,0 1,-1 0,0 0,0 4,-2-13,0 1,-1 0,1 0,0 0,0 0,-1-1,1 1,0 0,0 0,0 0,-1 0,1 0,0 0,-1 0,1-1,0 1,0 0,-1 0,1 0,0 0,0 0,-1 0,1 0,0 1,-1-1,1 0,0 0,0 0,-1 0,1 0,0 0,0 0,-1 1,1-1,0 0,0 0,0 0,-1 0,1 1,0-1,0 0,0 0,0 1,0-1,-1 0,1 0,0 1,0-1,0 0,0 0,0 1,0-1,0 0,0 0,0 1,0-1,0 0,0 1,0-1,0 0,0 0,0 1,0-1,0 0,0 0,-14-18,6-4,2 1,0-1,1 0,-2-20,-2-13,-3-24,4 0,4 0,5-76,0 78,-1 68,0 1,1 0,-1 0,2-1,-1 1,1 0,0 0,1 0,0 1,0-1,4-5,-4 9,0 0,0 0,1 0,-1 1,1-1,0 1,1 0,-1 0,0 0,1 0,-1 1,1 0,0 0,0 0,0 1,0-1,0 1,0 0,1 1,38-5,-1 3,1 2,41 5,13-1,-65-4</inkml:trace>
  <inkml:trace contextRef="#ctx0" brushRef="#br0" timeOffset="18104.995">3657 192,'0'717,"0"-743,2 0,0 0,1 1,2 0,2-7,-2 17,-1 0,2 1,0 0,1 1,0-1,1 1,1 1,0-1,8-7,52-65,-40 47,2 2,6-5,-27 32,0-1,1 1,0 1,0 0,1 1,0 0,0 0,1 2,6-3,-16 7,0 0,0 1,-1-1,1 1,1-1,-1 1,0 0,0 0,0 1,0-1,0 0,0 1,0 0,-1 0,1 0,0 0,0 0,0 0,-1 1,1-1,-1 1,1 0,-1 0,0 0,0 0,1 0,-2 1,1-1,0 0,0 1,0 1,6 10,0 1,-1 0,0 1,-1-1,1 7,-1-2,2 8,-2 1,-2-1,0 1,-2 0,-1 0,-1 0,-2 13,2 86,4-98,2-1,7 27,-2-14,-3-14,3-5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9-05-21T16:51:54.943"/>
    </inkml:context>
    <inkml:brush xml:id="br0">
      <inkml:brushProperty name="width" value="0.2" units="cm"/>
      <inkml:brushProperty name="height" value="0.2" units="cm"/>
      <inkml:brushProperty name="color" value="#004F8B"/>
      <inkml:brushProperty name="ignorePressure" value="1"/>
    </inkml:brush>
  </inkml:definitions>
  <inkml:trace contextRef="#ctx0" brushRef="#br0">501 77,'0'7,"1"0,0 0,0-1,1 1,0 0,0-1,1 1,8 32,2 73,-5 0,-5 0,-8 51,2 20,3-107,0-44</inkml:trace>
  <inkml:trace contextRef="#ctx0" brushRef="#br0" timeOffset="1127.928">0 154,'13'0,"24"0,32 0,37 0,27 0,16 0,10 0,-10 0,-23 0,-27 0,-29-6,-22-10,-11-1,-12 2</inkml:trace>
  <inkml:trace contextRef="#ctx0" brushRef="#br0" timeOffset="2920.995">1270 501,'-5'1,"-1"1,1-1,-1 2,1-1,0 0,0 1,0 0,0 0,1 1,-1-1,1 1,0 0,0 0,0 1,-1 1,-13 13,8-10,0 0,1 1,1 0,-1 0,2 1,-1 0,2 0,0 1,0 0,1 0,-2 5,5-9,0 0,0 0,1 0,0 1,1-1,-1 0,1 0,1 1,0-1,0 0,1 0,0 0,0 0,1 0,0 0,0-1,0 1,1-1,1 0,2 6,31 43,-35-52,0 0,0 0,1 0,-1-1,1 1,0-1,0 0,1 0,-1-1,0 1,2-1,-5-1,1-1,-1 0,1 0,0 0,-1 0,1 0,-1 0,1 0,0 0,-1-1,1 1,-1-1,1 1,-1-1,1 0,-1 1,0-1,1 0,-1 0,0 0,0 0,1 0,-1 0,0 0,0-1,0 1,0 0,-1-1,1 1,0 0,0-1,-1 1,1-1,-1 0,19-53,-14 18,0 1,-3-1,-2-29,3-33,-3 96,0-1,0 1,1-1,0 1,0-1,0 1,0-1,0 1,1 0,-1 0,1 0,0 0,2-3,-4 6,1-1,-1 1,1-1,-1 1,1 0,0-1,-1 1,1 0,-1-1,1 1,0 0,-1 0,1-1,0 1,-1 0,1 0,0 0,-1 0,1 0,0 0,-1 0,1 0,0 0,-1 1,1-1,0 0,1 1,0 0,0 1,-1-1,1 0,0 1,-1-1,1 1,-1-1,1 1,-1 0,0 0,0 0,0 0,41 73,21 56,-9-19,-49-103,1 1,1-2,0 1,0-1,1 0,-1 0,2-1,-1 0,1 0,0-1,1 0,-1-1,2 0,25 12,1-1,33 8,-67-23,14 5</inkml:trace>
  <inkml:trace contextRef="#ctx0" brushRef="#br0" timeOffset="4205.224">2079 0,'0'655,"-2"-617,-2 0,-1-1,-3 6,-9 66,6-34,2-49</inkml:trace>
  <inkml:trace contextRef="#ctx0" brushRef="#br0" timeOffset="5507.206">2656 40,'0'963,"1"-954,-1 0,-1 0,1 0,-1 0,-1 0,0-1,0 1,-1-1,0 1,0-1,-1 0,0 0,-2 3,-10 7</inkml:trace>
  <inkml:trace contextRef="#ctx0" brushRef="#br0" timeOffset="6863.716">3272 77,'-23'3,"0"0,0 2,1 1,0 0,0 2,1 0,0 1,-13 9,-56 20,-144 55,184-71,2 3,0 2,-29 23,74-48,-1 1,1 0,-1-1,1 1,0 1,0-1,0 0,0 1,1-1,-1 1,1 0,0 0,0 0,1 0,-1 0,1 0,0 0,0 0,-1 4,2-3,1 0,-1 0,1 1,0-1,0 0,0 0,1 0,0 0,0-1,0 1,1 0,-1-1,1 0,2 3,7 8,1-1,0 0,1-1,1-1,0 0,0-1,1-1,9 4,-11-6,13 6,0 1,0 2,-2 0,0 2,13 13,-19-16,0-1,1-1,1-1,1 0,14 5,9 6,62 20,-84-34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9-05-21T16:52:04.838"/>
    </inkml:context>
    <inkml:brush xml:id="br0">
      <inkml:brushProperty name="width" value="0.2" units="cm"/>
      <inkml:brushProperty name="height" value="0.2" units="cm"/>
      <inkml:brushProperty name="color" value="#004F8B"/>
      <inkml:brushProperty name="ignorePressure" value="1"/>
    </inkml:brush>
  </inkml:definitions>
  <inkml:trace contextRef="#ctx0" brushRef="#br0">905 424,'-181'0,"-1"8,-5 8,175-15,0 1,0 1,0 0,0 0,1 1,-1 0,1 1,-5 3,13-6,-1 1,0 0,0 0,1 0,0 0,0 1,0-1,0 1,0 0,0 0,1 0,0 0,0 0,0 0,1 1,-1-1,1 1,0-1,0 1,1 0,-1-1,1 5,1 41,2-1,2-1,2 2,-4-39,0 0,0 1,1-1,0-1,1 1,1-1,-1 1,2-2,-1 1,1-1,1 0,-1 0,2-1,7 7,19 14,1-2,2-2,10 5,6 4,269 162,-247-151,-60-33,-1 0,-1 0,0 1,0 1,-1 0,-1 1,-1 1,0 0,-1 0,-1 1,0 0,-1 0,-1 1,0 3,-4-13,-2 0,1 0,-1 0,0 0,0 0,-1 0,0 0,0 0,-1 0,0 0,-1 0,0-1,0 1,0 0,-1-1,0 1,-1-1,0 0,0 0,0 0,-3 2,0-1,-1 0,0 0,0 0,-1-1,0-1,0 1,-1-1,1-1,-1 0,-1 0,1-1,-1 0,1-1,-1 0,-5 0,-52 6,1-4,-1-2,-1-3,1-3,-32-7,78 8,0-1,1 0,-1-2,1-1,0 0,0-1,1-2,0 0,0-1,1-1,1 0,-11-10,-48-31,71 49,-1-1,1 1,-1 0,0 1,0-1,0 1,0 1,0-1,0 1,-1 1,0-1,-12 4</inkml:trace>
  <inkml:trace contextRef="#ctx0" brushRef="#br0" timeOffset="1245.628">559 1,'1'0,"0"1,1-1,-1 1,0 0,0-1,0 1,0 0,0 0,0-1,0 1,0 0,0 0,0 0,0 0,-1 0,1 1,0-1,-1 0,1 0,-1 0,1 1,-1-1,1 0,-1 0,0 2,9 38,-9-38,9 89,-4-1,-4 1,-4 2,1 29,0-66,-2-1,-2 1,-3-1,-2-1,-11 31,0 20,16-71,-1 0,-6 14,-7 21,-8 61,13-56,-15 45,16-66,2 0,3 1,0 25,-9 60,12-96,3 1,1 0,2 0,1-3,-3 1,-1-1,-3 5,-2-11</inkml:trace>
  <inkml:trace contextRef="#ctx0" brushRef="#br0" timeOffset="2564.104">1136 77,'-6'117,"-6"-1,-4 0,-12 29,14-74,-22 92,-7-2,-27 55,33-94,20-61,-22 52,2-13,3 6,-9 26,0 4,3 15,38-143,1 0,1 0,-1 0,1 0,1 0,-1 0,1 0,1 2,0 3,2 19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9-05-21T16:52:13.850"/>
    </inkml:context>
    <inkml:brush xml:id="br0">
      <inkml:brushProperty name="width" value="0.2" units="cm"/>
      <inkml:brushProperty name="height" value="0.2" units="cm"/>
      <inkml:brushProperty name="color" value="#004F8B"/>
      <inkml:brushProperty name="ignorePressure" value="1"/>
    </inkml:brush>
  </inkml:definitions>
  <inkml:trace contextRef="#ctx0" brushRef="#br0">1963 694,'-48'-11,"0"1,0 3,-1 1,0 3,-38 3,45-1,-50 1,-1 4,1 5,0 3,0 4,2 5,-4 4,62-15,0 0,-21 12,46-19,0 1,0-1,0 1,1 0,0 1,-1-1,2 1,-1 0,0 1,1 0,0-1,1 2,-1-1,-2 5,6-8,0 1,1 0,-1-1,1 1,-1 0,1 0,0-1,1 1,-1 0,1-1,-1 1,1 0,0-1,0 1,1-1,-1 1,1-1,0 1,0-1,0 0,0 0,0 0,1 0,-1-1,1 1,1 0,11 12,2 0,-1-2,2 0,2 1,-7-6,72 44,3-4,2-3,40 10,-65-26,65 25,-55-25,-1 4,-2 2,-1 4,18 16,-46-26,-20-14,-1 1,-1 0,19 19,-34-29,0 0,-1 1,0 0,0 0,-1 0,1 1,-2-1,1 1,-1 0,0 0,-1 0,0 0,0 1,0 4,0-2,-2-1,1 0,-1 0,0 1,-1-1,-1 0,0 1,0-1,-1 3,0-7,1-1,-1 1,0-1,0 1,-1-1,0 0,1 0,-2-1,1 1,0-1,-1 0,0 0,0-1,0 1,-1-1,-1 1,-23 10,0 0,-1-3,0 0,-32 5,-135 21,142-28,43-7,-101 18,0-6,-1-4,-40-4,121-10,-1-1,1-2,0-1,1-1,0-2,0-2,1 0,-26-17,-12-7</inkml:trace>
  <inkml:trace contextRef="#ctx0" brushRef="#br0" timeOffset="1398.533">1269 1,'2'137,"1"-40,-4 0,-10 53,2-107,-2 0,-1 0,-3-2,-1 0,-18 32,2-3,-3 20,-92 258,-62 99,179-423,2-1,0 1,1 1,2-1,0 1,0 24,1 23,6 52,0-50,-6 52,-2-94,-2-7</inkml:trace>
  <inkml:trace contextRef="#ctx0" brushRef="#br0" timeOffset="2406.182">1769 194,'0'68,"-6"245,0-251,-2 0,-2 0,-4-1,-2 2,-54 163,-56 113,81-219,6 2,-16 97,-11 35,40-157,18-57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9-05-21T16:52:24.399"/>
    </inkml:context>
    <inkml:brush xml:id="br0">
      <inkml:brushProperty name="width" value="0.2" units="cm"/>
      <inkml:brushProperty name="height" value="0.2" units="cm"/>
      <inkml:brushProperty name="color" value="#004F8B"/>
      <inkml:brushProperty name="ignorePressure" value="1"/>
    </inkml:brush>
  </inkml:definitions>
  <inkml:trace contextRef="#ctx0" brushRef="#br0">1219 463,'-54'-1,"0"0,1 3,-50 7,87-7,-1 2,1 0,0 0,1 2,-1 0,1 0,0 2,1 0,0 0,0 1,-7 7,-13 15,2 0,0 2,3 1,1 2,-15 26,40-58,0 0,0 1,1 0,-1 0,1 0,1 0,-1 0,0 0,1 0,0 0,1 0,-1 1,1-1,0 0,0 1,0-1,1 0,0 1,1 1,1-1,-1 1,2 0,-1-1,1 0,-1 0,2 0,-1 0,1-1,0 1,0-1,0 0,2 0,86 69,3-5,103 56,-67-44,39 37,-78-51,-41-31,-2 2,13 15,-53-43,-1 1,0 0,-1 0,0 1,-1 0,-1 0,0 1,0-1,-1 2,-1-1,0 0,1 10,-3-16,0 1,-1-1,0 1,-1-1,1 1,-2-1,1 1,-1-1,0 1,0-1,-1 0,0 1,0-1,-1 0,0 0,0-1,-1 1,0 0,0-1,0 0,-1 0,0 0,-5 4,-8 3,-1 0,0-2,-1 0,0-1,0-1,-1 0,-8 0,-35 10,-56 8,17-12,1-4,-2-4,1-6,0-3,-1-5,2-5,-65-16,116 17,1-1,1-2,0-3,1-2,-8-6,6-1</inkml:trace>
  <inkml:trace contextRef="#ctx0" brushRef="#br0" timeOffset="1836.974">1219 501,'6'0,"10"0,7 0,7 0,5 0,3 0,2 0,0 0,0 0,0 0,-7 0</inkml:trace>
  <inkml:trace contextRef="#ctx0" brushRef="#br0" timeOffset="3409.703">1296 0,'-2'61,"-3"0,-3 0,-2-1,-15 51,8-28,13-57,-1 0,-1-1,-1 1,-1-1,-5 7,-17 38,-16 61,-6 15,51-142,-33 80,3 6,15-45,-20 40,8-22,7-19,-21 35,24-49,2 0,1 2,1 0,-7 26,6-2,-2 0,-4-1,-1-1,-3-1,-4 4,-144 259,97-175,65-120</inkml:trace>
  <inkml:trace contextRef="#ctx0" brushRef="#br0" timeOffset="17612.898">1642 40,'0'26,"1"13,-2-1,-7 38,6-63,-1-1,0 1,-1-1,0 0,-1 0,-1 0,0 0,0-1,-1 0,-7 9,-28 34,3 3,2 1,3 1,2 2,0 8,26-52,0 0,1 1,1-1,1 1,1 0,-1 16,4 114,1-80,0-7,-4 1,-1-1,-4 0,-12 49,10-80,-1-1,-1-1,-2 0,-9 15,4-8,1 2,-2 9,-11 33,-12 15,-22 56,-2 16,26-91,28-56,1 2,1-1,-1 5,-8 21,9-24,2 1,0 0,1 0,1 1,0 8,4-2</inkml:trace>
  <inkml:trace contextRef="#ctx0" brushRef="#br0" timeOffset="19622.585">1527 501,'0'-7,"7"-1,8 6,8 4,7 1,-2 8,2 1,-6 5,1 0,-4 3,0-1,4-4,4-5,4-3,-5 2,8 1,-4 5,-7-1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dirty="0"/>
              <a:t>Develetech Industries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5D6A20-22A6-484C-9356-7C881434242C}" type="datetimeFigureOut">
              <a:rPr lang="en-US" smtClean="0"/>
              <a:t>6/3/2019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23925" y="838200"/>
            <a:ext cx="5010150" cy="2819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3886200"/>
            <a:ext cx="5486400" cy="45720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8A4878-FDE7-4851-AA90-1CE295DD1B4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2274185"/>
      </p:ext>
    </p:extLst>
  </p:cSld>
  <p:clrMap bg1="lt1" tx1="dk1" bg2="lt2" tx2="dk2" accent1="accent1" accent2="accent2" accent3="accent3" accent4="accent4" accent5="accent5" accent6="accent6" hlink="hlink" folHlink="folHlink"/>
  <p:hf ftr="0"/>
  <p:notes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23925" y="838200"/>
            <a:ext cx="5010150" cy="28194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/>
              <a:t>Develetech Industries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613664D3-F719-4A22-8307-B43217227B1D}" type="datetime1">
              <a:rPr lang="en-US" smtClean="0"/>
              <a:t>6/3/2019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A4878-FDE7-4851-AA90-1CE295DD1B42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69290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23925" y="838200"/>
            <a:ext cx="5010150" cy="28194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/>
              <a:t>Develetech Industries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A48703A8-9A8B-46FE-BB84-AEC0EA7C2F56}" type="datetime1">
              <a:rPr lang="en-US" smtClean="0"/>
              <a:t>6/3/2019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A4878-FDE7-4851-AA90-1CE295DD1B42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30217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6D73813-AC12-41D9-BBB4-B7ECC6C979D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525311" y="6416675"/>
            <a:ext cx="2743200" cy="365125"/>
          </a:xfrm>
        </p:spPr>
        <p:txBody>
          <a:bodyPr/>
          <a:lstStyle/>
          <a:p>
            <a:fld id="{48A87A34-81AB-432B-8DAE-1953F412C126}" type="datetimeFigureOut">
              <a:rPr lang="en-US" smtClean="0"/>
              <a:pPr/>
              <a:t>6/3/2019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02B3014-0C27-462D-9BAE-11ACD3531F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209801" y="6416674"/>
            <a:ext cx="6239309" cy="365125"/>
          </a:xfrm>
        </p:spPr>
        <p:txBody>
          <a:bodyPr/>
          <a:lstStyle/>
          <a:p>
            <a:r>
              <a:rPr lang="en-US" dirty="0"/>
              <a:t>Develetech Industries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AB1CB5D-0158-49A3-A1CB-02B3C2BFE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44711" y="6416673"/>
            <a:ext cx="771089" cy="365125"/>
          </a:xfrm>
        </p:spPr>
        <p:txBody>
          <a:bodyPr/>
          <a:lstStyle/>
          <a:p>
            <a:fld id="{7B7A28B1-3266-4B93-A83C-B7F02708D6E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73717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29211-6E92-4925-A565-FCEBA3495B1E}" type="datetime1">
              <a:rPr lang="en-US" smtClean="0"/>
              <a:t>6/3/2019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Develetech Industries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A28B1-3266-4B93-A83C-B7F02708D6E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86925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6/3/2019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Develetech Industries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A28B1-3266-4B93-A83C-B7F02708D6E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7450269"/>
      </p:ext>
    </p:extLst>
  </p:cSld>
  <p:clrMapOvr>
    <a:masterClrMapping/>
  </p:clrMapOvr>
  <p:hf hd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6/3/2019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Develetech Industries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A28B1-3266-4B93-A83C-B7F02708D6E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408516"/>
      </p:ext>
    </p:extLst>
  </p:cSld>
  <p:clrMapOvr>
    <a:masterClrMapping/>
  </p:clrMapOvr>
  <p:hf hd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6/3/2019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Develetech Industries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A28B1-3266-4B93-A83C-B7F02708D6ED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041985924"/>
      </p:ext>
    </p:extLst>
  </p:cSld>
  <p:clrMapOvr>
    <a:masterClrMapping/>
  </p:clrMapOvr>
  <p:hf hd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6/3/2019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Develetech Industries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A28B1-3266-4B93-A83C-B7F02708D6E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4503469"/>
      </p:ext>
    </p:extLst>
  </p:cSld>
  <p:clrMapOvr>
    <a:masterClrMapping/>
  </p:clrMapOvr>
  <p:hf hd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6/3/2019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Develetech Industries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A28B1-3266-4B93-A83C-B7F02708D6E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9397994"/>
      </p:ext>
    </p:extLst>
  </p:cSld>
  <p:clrMapOvr>
    <a:masterClrMapping/>
  </p:clrMapOvr>
  <p:hf hd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 dirty="0"/>
              <a:t>Click icon to add picture</a:t>
            </a:r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 dirty="0"/>
              <a:t>Click icon to add picture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 dirty="0"/>
              <a:t>Click icon to add picture</a:t>
            </a:r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6/3/2019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Develetech Industries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A28B1-3266-4B93-A83C-B7F02708D6E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5907200"/>
      </p:ext>
    </p:extLst>
  </p:cSld>
  <p:clrMapOvr>
    <a:masterClrMapping/>
  </p:clrMapOvr>
  <p:hf hd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4C4C5E-092B-4C8A-9AB8-A7F4932F8FF3}" type="datetime1">
              <a:rPr lang="en-US" smtClean="0"/>
              <a:t>6/3/2019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Develetech Industries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A28B1-3266-4B93-A83C-B7F02708D6E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940636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AC118-67FA-4F16-A8F1-B556B8784568}" type="datetime1">
              <a:rPr lang="en-US" smtClean="0"/>
              <a:t>6/3/2019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Develetech Industries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A28B1-3266-4B93-A83C-B7F02708D6E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28499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Content Placeholder 2"/>
          <p:cNvSpPr>
            <a:spLocks noGrp="1"/>
          </p:cNvSpPr>
          <p:nvPr>
            <p:ph idx="1"/>
          </p:nvPr>
        </p:nvSpPr>
        <p:spPr>
          <a:xfrm>
            <a:off x="1141414" y="2249487"/>
            <a:ext cx="9905999" cy="354171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4CDFF1A-B503-4C77-9B5C-0E42429EB2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C9C2B95-0B5A-4FDA-8EE0-33521FBB0B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6/3/2019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35662F9-9DE0-4D5A-B449-ACA68E5ABF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Develetech Industries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88112A9-9A53-4318-BE36-C9EFC3FA3B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A28B1-3266-4B93-A83C-B7F02708D6E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97635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5070E-2F8C-4414-B17F-5FBDFB2E310B}" type="datetime1">
              <a:rPr lang="en-US" smtClean="0"/>
              <a:t>6/3/2019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Develetech Industries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A28B1-3266-4B93-A83C-B7F02708D6E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84800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1" y="2249486"/>
            <a:ext cx="4878389" cy="354171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1" y="2249486"/>
            <a:ext cx="4875211" cy="354171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20857-8554-48B2-9D0D-A2AA8ECF3BB0}" type="datetime1">
              <a:rPr lang="en-US" smtClean="0"/>
              <a:t>6/3/2019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Develetech Industries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A28B1-3266-4B93-A83C-B7F02708D6ED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C3AC8582-C6E6-4B6A-A39A-B0E3B904F4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73569439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38537" y="2249486"/>
            <a:ext cx="4581265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1" y="3073399"/>
            <a:ext cx="4878391" cy="271780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69323" y="2249485"/>
            <a:ext cx="4578087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9"/>
            <a:ext cx="4875211" cy="271780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A53A50-5564-4144-B108-E2DAC47AB7E0}" type="datetime1">
              <a:rPr lang="en-US" smtClean="0"/>
              <a:t>6/3/2019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Develetech Industries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A28B1-3266-4B93-A83C-B7F02708D6ED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2E988FA5-A7EB-4A36-AA2F-0C64AC2766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30006335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1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41412" y="3360263"/>
            <a:ext cx="3195243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8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4767" y="3363435"/>
            <a:ext cx="3185277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3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3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6/3/2019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Develetech Industries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A28B1-3266-4B93-A83C-B7F02708D6ED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5727DCA-BFE9-4F87-9156-3D2439D1D2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1414" y="809019"/>
            <a:ext cx="9905999" cy="177336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851797389"/>
      </p:ext>
    </p:extLst>
  </p:cSld>
  <p:clrMapOvr>
    <a:masterClrMapping/>
  </p:clrMapOvr>
  <p:hf hdr="0" dt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edia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CF1CD37-8872-42D9-8512-BE29BDE54E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793E5-FA00-4B97-8596-9412BF931EBE}" type="datetime1">
              <a:rPr lang="en-US" smtClean="0"/>
              <a:t>6/3/2019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14DB15D-D459-478C-B64A-985B7F4D6E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Develetech Industries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50AD998-30E3-4B07-B36A-B10E0CD30A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A28B1-3266-4B93-A83C-B7F02708D6E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Media Placeholder 6">
            <a:extLst>
              <a:ext uri="{FF2B5EF4-FFF2-40B4-BE49-F238E27FC236}">
                <a16:creationId xmlns:a16="http://schemas.microsoft.com/office/drawing/2014/main" id="{57C38722-C890-4B81-9126-FE9D0F7FFDEC}"/>
              </a:ext>
            </a:extLst>
          </p:cNvPr>
          <p:cNvSpPr>
            <a:spLocks noGrp="1"/>
          </p:cNvSpPr>
          <p:nvPr>
            <p:ph type="media" sz="quarter" idx="13"/>
          </p:nvPr>
        </p:nvSpPr>
        <p:spPr>
          <a:xfrm>
            <a:off x="1141411" y="685800"/>
            <a:ext cx="5856721" cy="3886200"/>
          </a:xfrm>
        </p:spPr>
        <p:txBody>
          <a:bodyPr/>
          <a:lstStyle/>
          <a:p>
            <a:r>
              <a:rPr lang="en-US" dirty="0"/>
              <a:t>Click icon to add media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A085AB65-23D1-4D68-95E1-A54F4C5D5FD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141411" y="4762500"/>
            <a:ext cx="5856720" cy="12954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A5EB8F3-74BB-4C41-9087-28632239B60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62" r="19281"/>
          <a:stretch/>
        </p:blipFill>
        <p:spPr>
          <a:xfrm>
            <a:off x="9448800" y="1844673"/>
            <a:ext cx="2057400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860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8B3C4-D791-4F70-B86D-18967F9540E3}" type="datetime1">
              <a:rPr lang="en-US" smtClean="0"/>
              <a:t>6/3/2019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Develetech Industries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A28B1-3266-4B93-A83C-B7F02708D6E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66456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20857-8554-48B2-9D0D-A2AA8ECF3BB0}" type="datetime1">
              <a:rPr lang="en-US" smtClean="0"/>
              <a:t>6/3/2019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Develetech Industries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A28B1-3266-4B93-A83C-B7F02708D6E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1421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A53A50-5564-4144-B108-E2DAC47AB7E0}" type="datetime1">
              <a:rPr lang="en-US" smtClean="0"/>
              <a:t>6/3/2019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Develetech Industries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A28B1-3266-4B93-A83C-B7F02708D6E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0062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035F0-0D37-448E-8FE4-4468589E0CC2}" type="datetime1">
              <a:rPr lang="en-US" smtClean="0"/>
              <a:t>6/3/2019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Develetech Industries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A28B1-3266-4B93-A83C-B7F02708D6E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50781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CF0CA-37B2-4886-845B-59E990F52E36}" type="datetime1">
              <a:rPr lang="en-US" smtClean="0"/>
              <a:t>6/3/2019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Develetech Industries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A28B1-3266-4B93-A83C-B7F02708D6E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90059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_No_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CF0CA-37B2-4886-845B-59E990F52E36}" type="datetime1">
              <a:rPr lang="en-US" smtClean="0"/>
              <a:t>6/3/2019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Develetech Industries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A28B1-3266-4B93-A83C-B7F02708D6ED}" type="slidenum">
              <a:rPr lang="en-US" smtClean="0"/>
              <a:t>‹#›</a:t>
            </a:fld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E07A9F97-76A8-4666-BF4B-892AFBB430D6}"/>
              </a:ext>
            </a:extLst>
          </p:cNvPr>
          <p:cNvGrpSpPr/>
          <p:nvPr userDrawn="1"/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14A93974-C352-4B3F-9E0D-22AEDFD8305D}"/>
                </a:ext>
              </a:extLst>
            </p:cNvPr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8" name="Rectangle 5">
                <a:extLst>
                  <a:ext uri="{FF2B5EF4-FFF2-40B4-BE49-F238E27FC236}">
                    <a16:creationId xmlns:a16="http://schemas.microsoft.com/office/drawing/2014/main" id="{42FA9F78-7B54-4E5F-8BC8-CC42A8AF4D4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6">
                <a:extLst>
                  <a:ext uri="{FF2B5EF4-FFF2-40B4-BE49-F238E27FC236}">
                    <a16:creationId xmlns:a16="http://schemas.microsoft.com/office/drawing/2014/main" id="{9E62A268-CCAC-48AE-974B-BDEA9DE355B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Freeform 7">
                <a:extLst>
                  <a:ext uri="{FF2B5EF4-FFF2-40B4-BE49-F238E27FC236}">
                    <a16:creationId xmlns:a16="http://schemas.microsoft.com/office/drawing/2014/main" id="{CDD1DC59-30F8-46A5-BED8-2488A79D63C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1" name="Freeform 8">
                <a:extLst>
                  <a:ext uri="{FF2B5EF4-FFF2-40B4-BE49-F238E27FC236}">
                    <a16:creationId xmlns:a16="http://schemas.microsoft.com/office/drawing/2014/main" id="{DC45FCCE-603E-4FB6-86EF-D6783B18E8FA}"/>
                  </a:ext>
                </a:extLst>
              </p:cNvPr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9">
                <a:extLst>
                  <a:ext uri="{FF2B5EF4-FFF2-40B4-BE49-F238E27FC236}">
                    <a16:creationId xmlns:a16="http://schemas.microsoft.com/office/drawing/2014/main" id="{A52C0E13-6567-407C-9C50-0E0D2A6CC19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10">
                <a:extLst>
                  <a:ext uri="{FF2B5EF4-FFF2-40B4-BE49-F238E27FC236}">
                    <a16:creationId xmlns:a16="http://schemas.microsoft.com/office/drawing/2014/main" id="{4E5C623F-F08C-435C-8438-B16722C6E8D4}"/>
                  </a:ext>
                </a:extLst>
              </p:cNvPr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11">
                <a:extLst>
                  <a:ext uri="{FF2B5EF4-FFF2-40B4-BE49-F238E27FC236}">
                    <a16:creationId xmlns:a16="http://schemas.microsoft.com/office/drawing/2014/main" id="{E9A9BB7F-7E2B-42F4-A255-4D43CF6D3FA4}"/>
                  </a:ext>
                </a:extLst>
              </p:cNvPr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12">
                <a:extLst>
                  <a:ext uri="{FF2B5EF4-FFF2-40B4-BE49-F238E27FC236}">
                    <a16:creationId xmlns:a16="http://schemas.microsoft.com/office/drawing/2014/main" id="{93BBA9A7-A66F-4E29-8332-9CEF524AE72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3">
                <a:extLst>
                  <a:ext uri="{FF2B5EF4-FFF2-40B4-BE49-F238E27FC236}">
                    <a16:creationId xmlns:a16="http://schemas.microsoft.com/office/drawing/2014/main" id="{8BE12C7B-F87B-497F-A325-3CA99FDB882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4">
                <a:extLst>
                  <a:ext uri="{FF2B5EF4-FFF2-40B4-BE49-F238E27FC236}">
                    <a16:creationId xmlns:a16="http://schemas.microsoft.com/office/drawing/2014/main" id="{BE7915B5-F81A-488B-8DBA-5F5E44154411}"/>
                  </a:ext>
                </a:extLst>
              </p:cNvPr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5">
                <a:extLst>
                  <a:ext uri="{FF2B5EF4-FFF2-40B4-BE49-F238E27FC236}">
                    <a16:creationId xmlns:a16="http://schemas.microsoft.com/office/drawing/2014/main" id="{2946BE65-FD45-4AF9-8D35-BB41B164101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Line 16">
                <a:extLst>
                  <a:ext uri="{FF2B5EF4-FFF2-40B4-BE49-F238E27FC236}">
                    <a16:creationId xmlns:a16="http://schemas.microsoft.com/office/drawing/2014/main" id="{715F790E-2046-40D9-A344-585A73D0DBD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0" name="Freeform 17">
                <a:extLst>
                  <a:ext uri="{FF2B5EF4-FFF2-40B4-BE49-F238E27FC236}">
                    <a16:creationId xmlns:a16="http://schemas.microsoft.com/office/drawing/2014/main" id="{11CDCCAE-3F01-4827-B14F-77305DF8DD79}"/>
                  </a:ext>
                </a:extLst>
              </p:cNvPr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8">
                <a:extLst>
                  <a:ext uri="{FF2B5EF4-FFF2-40B4-BE49-F238E27FC236}">
                    <a16:creationId xmlns:a16="http://schemas.microsoft.com/office/drawing/2014/main" id="{ADED520C-DCCE-4D6F-A273-A75244F7362F}"/>
                  </a:ext>
                </a:extLst>
              </p:cNvPr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Freeform 19">
                <a:extLst>
                  <a:ext uri="{FF2B5EF4-FFF2-40B4-BE49-F238E27FC236}">
                    <a16:creationId xmlns:a16="http://schemas.microsoft.com/office/drawing/2014/main" id="{E09BB5F5-EF3C-4F30-A3D1-97249CB60217}"/>
                  </a:ext>
                </a:extLst>
              </p:cNvPr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3" name="Freeform 20">
                <a:extLst>
                  <a:ext uri="{FF2B5EF4-FFF2-40B4-BE49-F238E27FC236}">
                    <a16:creationId xmlns:a16="http://schemas.microsoft.com/office/drawing/2014/main" id="{FDC7C343-67A3-49A1-AD96-FDE1283D9BA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Rectangle 21">
                <a:extLst>
                  <a:ext uri="{FF2B5EF4-FFF2-40B4-BE49-F238E27FC236}">
                    <a16:creationId xmlns:a16="http://schemas.microsoft.com/office/drawing/2014/main" id="{855392E4-3BB2-4EE1-9354-3B8931A303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22">
                <a:extLst>
                  <a:ext uri="{FF2B5EF4-FFF2-40B4-BE49-F238E27FC236}">
                    <a16:creationId xmlns:a16="http://schemas.microsoft.com/office/drawing/2014/main" id="{1100359F-76B0-40FD-8F02-EE9E3262EBE5}"/>
                  </a:ext>
                </a:extLst>
              </p:cNvPr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3">
                <a:extLst>
                  <a:ext uri="{FF2B5EF4-FFF2-40B4-BE49-F238E27FC236}">
                    <a16:creationId xmlns:a16="http://schemas.microsoft.com/office/drawing/2014/main" id="{8EEA50BE-14CD-4305-927B-0D03C0CE18E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Freeform 24">
                <a:extLst>
                  <a:ext uri="{FF2B5EF4-FFF2-40B4-BE49-F238E27FC236}">
                    <a16:creationId xmlns:a16="http://schemas.microsoft.com/office/drawing/2014/main" id="{1F792664-D6CB-40C4-9519-42D63102537E}"/>
                  </a:ext>
                </a:extLst>
              </p:cNvPr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5">
                <a:extLst>
                  <a:ext uri="{FF2B5EF4-FFF2-40B4-BE49-F238E27FC236}">
                    <a16:creationId xmlns:a16="http://schemas.microsoft.com/office/drawing/2014/main" id="{5E4F2FEC-30AA-4F3B-B552-995036BE5FE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6">
                <a:extLst>
                  <a:ext uri="{FF2B5EF4-FFF2-40B4-BE49-F238E27FC236}">
                    <a16:creationId xmlns:a16="http://schemas.microsoft.com/office/drawing/2014/main" id="{DD951CD5-1ACE-4D4E-ACFC-F07271F3BF25}"/>
                  </a:ext>
                </a:extLst>
              </p:cNvPr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7">
                <a:extLst>
                  <a:ext uri="{FF2B5EF4-FFF2-40B4-BE49-F238E27FC236}">
                    <a16:creationId xmlns:a16="http://schemas.microsoft.com/office/drawing/2014/main" id="{9350933E-090D-4165-A3AD-A3843FEE0256}"/>
                  </a:ext>
                </a:extLst>
              </p:cNvPr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8">
                <a:extLst>
                  <a:ext uri="{FF2B5EF4-FFF2-40B4-BE49-F238E27FC236}">
                    <a16:creationId xmlns:a16="http://schemas.microsoft.com/office/drawing/2014/main" id="{4B3B5C22-6FE0-4F56-B72A-5867B2E673A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9">
                <a:extLst>
                  <a:ext uri="{FF2B5EF4-FFF2-40B4-BE49-F238E27FC236}">
                    <a16:creationId xmlns:a16="http://schemas.microsoft.com/office/drawing/2014/main" id="{60EFFE8F-68C1-4BC7-8943-9CD6319DC3D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30">
                <a:extLst>
                  <a:ext uri="{FF2B5EF4-FFF2-40B4-BE49-F238E27FC236}">
                    <a16:creationId xmlns:a16="http://schemas.microsoft.com/office/drawing/2014/main" id="{DB9C8C8C-5550-4831-AF1C-F93EBD62DCAD}"/>
                  </a:ext>
                </a:extLst>
              </p:cNvPr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31">
                <a:extLst>
                  <a:ext uri="{FF2B5EF4-FFF2-40B4-BE49-F238E27FC236}">
                    <a16:creationId xmlns:a16="http://schemas.microsoft.com/office/drawing/2014/main" id="{C672E4DA-411F-43EA-BDA4-5B9664C2DBF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760C690D-3695-41D7-B657-131A874C4A2B}"/>
                </a:ext>
              </a:extLst>
            </p:cNvPr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8" name="Freeform 32">
                <a:extLst>
                  <a:ext uri="{FF2B5EF4-FFF2-40B4-BE49-F238E27FC236}">
                    <a16:creationId xmlns:a16="http://schemas.microsoft.com/office/drawing/2014/main" id="{B1C9B07A-07D1-4081-93A4-C6E040EE6A46}"/>
                  </a:ext>
                </a:extLst>
              </p:cNvPr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9" name="Freeform 33">
                <a:extLst>
                  <a:ext uri="{FF2B5EF4-FFF2-40B4-BE49-F238E27FC236}">
                    <a16:creationId xmlns:a16="http://schemas.microsoft.com/office/drawing/2014/main" id="{91505487-618C-4959-AB9E-F40DBA1C9F5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0" name="Freeform 34">
                <a:extLst>
                  <a:ext uri="{FF2B5EF4-FFF2-40B4-BE49-F238E27FC236}">
                    <a16:creationId xmlns:a16="http://schemas.microsoft.com/office/drawing/2014/main" id="{B8A1AF23-0176-4B8A-857C-19ACDBB92AC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1" name="Freeform 35">
                <a:extLst>
                  <a:ext uri="{FF2B5EF4-FFF2-40B4-BE49-F238E27FC236}">
                    <a16:creationId xmlns:a16="http://schemas.microsoft.com/office/drawing/2014/main" id="{BFF22220-2599-4D4C-A66C-FD6005D79766}"/>
                  </a:ext>
                </a:extLst>
              </p:cNvPr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6">
                <a:extLst>
                  <a:ext uri="{FF2B5EF4-FFF2-40B4-BE49-F238E27FC236}">
                    <a16:creationId xmlns:a16="http://schemas.microsoft.com/office/drawing/2014/main" id="{137677F3-A249-4F62-9364-2968B430FC0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7">
                <a:extLst>
                  <a:ext uri="{FF2B5EF4-FFF2-40B4-BE49-F238E27FC236}">
                    <a16:creationId xmlns:a16="http://schemas.microsoft.com/office/drawing/2014/main" id="{366F459C-C803-48F1-B078-D43EA4C269FA}"/>
                  </a:ext>
                </a:extLst>
              </p:cNvPr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8">
                <a:extLst>
                  <a:ext uri="{FF2B5EF4-FFF2-40B4-BE49-F238E27FC236}">
                    <a16:creationId xmlns:a16="http://schemas.microsoft.com/office/drawing/2014/main" id="{8C783082-2693-4245-9793-9E5163E1FDB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9">
                <a:extLst>
                  <a:ext uri="{FF2B5EF4-FFF2-40B4-BE49-F238E27FC236}">
                    <a16:creationId xmlns:a16="http://schemas.microsoft.com/office/drawing/2014/main" id="{E7B635FF-3483-459B-A21C-7B0FA7A9A06A}"/>
                  </a:ext>
                </a:extLst>
              </p:cNvPr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40">
                <a:extLst>
                  <a:ext uri="{FF2B5EF4-FFF2-40B4-BE49-F238E27FC236}">
                    <a16:creationId xmlns:a16="http://schemas.microsoft.com/office/drawing/2014/main" id="{D3835D51-B480-49E0-8CE0-D5B19DF8D0D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Rectangle 41">
                <a:extLst>
                  <a:ext uri="{FF2B5EF4-FFF2-40B4-BE49-F238E27FC236}">
                    <a16:creationId xmlns:a16="http://schemas.microsoft.com/office/drawing/2014/main" id="{E1D4E4DC-BCBA-4433-B0CA-75525195DC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</p:spTree>
    <p:extLst>
      <p:ext uri="{BB962C8B-B14F-4D97-AF65-F5344CB8AC3E}">
        <p14:creationId xmlns:p14="http://schemas.microsoft.com/office/powerpoint/2010/main" val="18799914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0E39B-6790-46E2-9139-95A02672AA2F}" type="datetime1">
              <a:rPr lang="en-US" smtClean="0"/>
              <a:t>6/3/2019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Develetech Industries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A28B1-3266-4B93-A83C-B7F02708D6E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53251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5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631550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64166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6/3/2019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6416674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Develetech Industries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6416673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7A28B1-3266-4B93-A83C-B7F02708D6ED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50" name="Picture 49">
            <a:extLst>
              <a:ext uri="{FF2B5EF4-FFF2-40B4-BE49-F238E27FC236}">
                <a16:creationId xmlns:a16="http://schemas.microsoft.com/office/drawing/2014/main" id="{1A9AE035-5D8A-4F85-9FCC-265E04B05D96}"/>
              </a:ext>
            </a:extLst>
          </p:cNvPr>
          <p:cNvPicPr>
            <a:picLocks noChangeAspect="1"/>
          </p:cNvPicPr>
          <p:nvPr userDrawn="1"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989" y="615597"/>
            <a:ext cx="3535680" cy="906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57869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96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  <p:sldLayoutId id="2147483694" r:id="rId17"/>
    <p:sldLayoutId id="2147483695" r:id="rId18"/>
    <p:sldLayoutId id="2147483662" r:id="rId19"/>
    <p:sldLayoutId id="2147483664" r:id="rId20"/>
    <p:sldLayoutId id="2147483665" r:id="rId21"/>
    <p:sldLayoutId id="2147483674" r:id="rId22"/>
    <p:sldLayoutId id="2147483697" r:id="rId23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customXml" Target="../ink/ink4.xml"/><Relationship Id="rId13" Type="http://schemas.openxmlformats.org/officeDocument/2006/relationships/image" Target="NULL"/><Relationship Id="rId3" Type="http://schemas.openxmlformats.org/officeDocument/2006/relationships/image" Target="NULL"/><Relationship Id="rId7" Type="http://schemas.openxmlformats.org/officeDocument/2006/relationships/image" Target="NULL"/><Relationship Id="rId12" Type="http://schemas.openxmlformats.org/officeDocument/2006/relationships/customXml" Target="../ink/ink6.xml"/><Relationship Id="rId17" Type="http://schemas.openxmlformats.org/officeDocument/2006/relationships/image" Target="NULL"/><Relationship Id="rId2" Type="http://schemas.openxmlformats.org/officeDocument/2006/relationships/customXml" Target="../ink/ink1.xml"/><Relationship Id="rId16" Type="http://schemas.openxmlformats.org/officeDocument/2006/relationships/customXml" Target="../ink/ink8.xml"/><Relationship Id="rId1" Type="http://schemas.openxmlformats.org/officeDocument/2006/relationships/slideLayout" Target="../slideLayouts/slideLayout6.xml"/><Relationship Id="rId6" Type="http://schemas.openxmlformats.org/officeDocument/2006/relationships/customXml" Target="../ink/ink3.xml"/><Relationship Id="rId11" Type="http://schemas.openxmlformats.org/officeDocument/2006/relationships/image" Target="NULL"/><Relationship Id="rId5" Type="http://schemas.openxmlformats.org/officeDocument/2006/relationships/image" Target="NULL"/><Relationship Id="rId15" Type="http://schemas.openxmlformats.org/officeDocument/2006/relationships/image" Target="NULL"/><Relationship Id="rId10" Type="http://schemas.openxmlformats.org/officeDocument/2006/relationships/customXml" Target="../ink/ink5.xml"/><Relationship Id="rId4" Type="http://schemas.openxmlformats.org/officeDocument/2006/relationships/customXml" Target="../ink/ink2.xml"/><Relationship Id="rId9" Type="http://schemas.openxmlformats.org/officeDocument/2006/relationships/image" Target="NULL"/><Relationship Id="rId14" Type="http://schemas.openxmlformats.org/officeDocument/2006/relationships/customXml" Target="../ink/ink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New Product Launch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What It Means to Me</a:t>
            </a:r>
          </a:p>
        </p:txBody>
      </p:sp>
    </p:spTree>
    <p:extLst>
      <p:ext uri="{BB962C8B-B14F-4D97-AF65-F5344CB8AC3E}">
        <p14:creationId xmlns:p14="http://schemas.microsoft.com/office/powerpoint/2010/main" val="222274491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FB73C15C-8721-461A-8883-CDAE6684029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13" b="7813"/>
          <a:stretch/>
        </p:blipFill>
        <p:spPr>
          <a:xfrm>
            <a:off x="-16933" y="0"/>
            <a:ext cx="12208933" cy="6867525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Develetech Industries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A28B1-3266-4B93-A83C-B7F02708D6ED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182880" y="1645920"/>
            <a:ext cx="9906000" cy="3541713"/>
          </a:xfrm>
        </p:spPr>
        <p:txBody>
          <a:bodyPr/>
          <a:lstStyle/>
          <a:p>
            <a:r>
              <a:rPr lang="en-US" dirty="0"/>
              <a:t>Projected sales are huge</a:t>
            </a:r>
          </a:p>
          <a:p>
            <a:r>
              <a:rPr lang="en-US" dirty="0"/>
              <a:t>All production facilities are at 100%</a:t>
            </a:r>
          </a:p>
          <a:p>
            <a:r>
              <a:rPr lang="en-US" dirty="0"/>
              <a:t>Shipping partners are on standby</a:t>
            </a:r>
          </a:p>
          <a:p>
            <a:r>
              <a:rPr lang="en-US" dirty="0"/>
              <a:t>New sales reps are in place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201168" y="146304"/>
            <a:ext cx="6315075" cy="1477963"/>
          </a:xfrm>
        </p:spPr>
        <p:txBody>
          <a:bodyPr/>
          <a:lstStyle/>
          <a:p>
            <a:r>
              <a:rPr lang="en-US" dirty="0"/>
              <a:t>Brace for Tomorrow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E2C65B6-496B-4C25-ADE0-070706AF9108}"/>
              </a:ext>
            </a:extLst>
          </p:cNvPr>
          <p:cNvSpPr txBox="1"/>
          <p:nvPr/>
        </p:nvSpPr>
        <p:spPr>
          <a:xfrm>
            <a:off x="2971800" y="4114800"/>
            <a:ext cx="32430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rgbClr val="FF6D00"/>
                </a:solidFill>
              </a:rPr>
              <a:t>Are You Ready?</a:t>
            </a:r>
          </a:p>
        </p:txBody>
      </p:sp>
    </p:spTree>
    <p:extLst>
      <p:ext uri="{BB962C8B-B14F-4D97-AF65-F5344CB8AC3E}">
        <p14:creationId xmlns:p14="http://schemas.microsoft.com/office/powerpoint/2010/main" val="33841553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Develetech Industries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A28B1-3266-4B93-A83C-B7F02708D6ED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234440" y="619125"/>
            <a:ext cx="6315075" cy="1477963"/>
          </a:xfrm>
        </p:spPr>
        <p:txBody>
          <a:bodyPr/>
          <a:lstStyle/>
          <a:p>
            <a:r>
              <a:rPr lang="en-US" dirty="0"/>
              <a:t>New Visions Now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2260" y="2862262"/>
            <a:ext cx="6666541" cy="17097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09047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Spring lineup is here!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Get Ready!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Develetech Industries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A28B1-3266-4B93-A83C-B7F02708D6ED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45050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 Visions Now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Develetech Industries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A28B1-3266-4B93-A83C-B7F02708D6ED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2544" y="1792881"/>
            <a:ext cx="2132614" cy="229123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7641" y="1941433"/>
            <a:ext cx="1287304" cy="199977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7428" y="1833200"/>
            <a:ext cx="1477848" cy="214550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5200" y="4227034"/>
            <a:ext cx="3036093" cy="237220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4015" y="4199325"/>
            <a:ext cx="769144" cy="23964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61065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New Products!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Develetech Industries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A28B1-3266-4B93-A83C-B7F02708D6ED}" type="slidenum">
              <a:rPr lang="en-US" smtClean="0"/>
              <a:t>4</a:t>
            </a:fld>
            <a:endParaRPr lang="en-US" dirty="0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685AC163-FB20-4C8A-8476-75B22FA282B1}"/>
              </a:ext>
            </a:extLst>
          </p:cNvPr>
          <p:cNvSpPr/>
          <p:nvPr/>
        </p:nvSpPr>
        <p:spPr>
          <a:xfrm>
            <a:off x="691611" y="2194560"/>
            <a:ext cx="2039391" cy="4024125"/>
          </a:xfrm>
          <a:custGeom>
            <a:avLst/>
            <a:gdLst>
              <a:gd name="connsiteX0" fmla="*/ 0 w 2039391"/>
              <a:gd name="connsiteY0" fmla="*/ 203939 h 4024125"/>
              <a:gd name="connsiteX1" fmla="*/ 203939 w 2039391"/>
              <a:gd name="connsiteY1" fmla="*/ 0 h 4024125"/>
              <a:gd name="connsiteX2" fmla="*/ 1835452 w 2039391"/>
              <a:gd name="connsiteY2" fmla="*/ 0 h 4024125"/>
              <a:gd name="connsiteX3" fmla="*/ 2039391 w 2039391"/>
              <a:gd name="connsiteY3" fmla="*/ 203939 h 4024125"/>
              <a:gd name="connsiteX4" fmla="*/ 2039391 w 2039391"/>
              <a:gd name="connsiteY4" fmla="*/ 3820186 h 4024125"/>
              <a:gd name="connsiteX5" fmla="*/ 1835452 w 2039391"/>
              <a:gd name="connsiteY5" fmla="*/ 4024125 h 4024125"/>
              <a:gd name="connsiteX6" fmla="*/ 203939 w 2039391"/>
              <a:gd name="connsiteY6" fmla="*/ 4024125 h 4024125"/>
              <a:gd name="connsiteX7" fmla="*/ 0 w 2039391"/>
              <a:gd name="connsiteY7" fmla="*/ 3820186 h 4024125"/>
              <a:gd name="connsiteX8" fmla="*/ 0 w 2039391"/>
              <a:gd name="connsiteY8" fmla="*/ 203939 h 4024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39391" h="4024125">
                <a:moveTo>
                  <a:pt x="0" y="203939"/>
                </a:moveTo>
                <a:cubicBezTo>
                  <a:pt x="0" y="91307"/>
                  <a:pt x="91307" y="0"/>
                  <a:pt x="203939" y="0"/>
                </a:cubicBezTo>
                <a:lnTo>
                  <a:pt x="1835452" y="0"/>
                </a:lnTo>
                <a:cubicBezTo>
                  <a:pt x="1948084" y="0"/>
                  <a:pt x="2039391" y="91307"/>
                  <a:pt x="2039391" y="203939"/>
                </a:cubicBezTo>
                <a:lnTo>
                  <a:pt x="2039391" y="3820186"/>
                </a:lnTo>
                <a:cubicBezTo>
                  <a:pt x="2039391" y="3932818"/>
                  <a:pt x="1948084" y="4024125"/>
                  <a:pt x="1835452" y="4024125"/>
                </a:cubicBezTo>
                <a:lnTo>
                  <a:pt x="203939" y="4024125"/>
                </a:lnTo>
                <a:cubicBezTo>
                  <a:pt x="91307" y="4024125"/>
                  <a:pt x="0" y="3932818"/>
                  <a:pt x="0" y="3820186"/>
                </a:cubicBezTo>
                <a:lnTo>
                  <a:pt x="0" y="203939"/>
                </a:lnTo>
                <a:close/>
              </a:path>
            </a:pathLst>
          </a:custGeom>
        </p:spPr>
        <p:style>
          <a:lnRef idx="0">
            <a:schemeClr val="dk1">
              <a:hueOff val="0"/>
              <a:satOff val="0"/>
              <a:lumOff val="0"/>
              <a:alphaOff val="0"/>
            </a:schemeClr>
          </a:lnRef>
          <a:fillRef idx="1">
            <a:schemeClr val="accent2">
              <a:tint val="40000"/>
              <a:hueOff val="0"/>
              <a:satOff val="0"/>
              <a:lumOff val="0"/>
              <a:alphaOff val="0"/>
            </a:schemeClr>
          </a:fillRef>
          <a:effectRef idx="2">
            <a:schemeClr val="accent2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25730" tIns="125730" rIns="125730" bIns="2942618" numCol="1" spcCol="1270" anchor="ctr" anchorCtr="0">
            <a:noAutofit/>
          </a:bodyPr>
          <a:lstStyle/>
          <a:p>
            <a:pPr marL="0" lvl="0" indent="0" algn="ctr" defTabSz="14668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2800" kern="1200" dirty="0"/>
              <a:t>The Marula</a:t>
            </a:r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284F865E-DF0B-4A62-A037-CA5489735D1D}"/>
              </a:ext>
            </a:extLst>
          </p:cNvPr>
          <p:cNvSpPr/>
          <p:nvPr/>
        </p:nvSpPr>
        <p:spPr>
          <a:xfrm>
            <a:off x="895550" y="3401797"/>
            <a:ext cx="1631513" cy="2615681"/>
          </a:xfrm>
          <a:custGeom>
            <a:avLst/>
            <a:gdLst>
              <a:gd name="connsiteX0" fmla="*/ 0 w 1631513"/>
              <a:gd name="connsiteY0" fmla="*/ 163151 h 2615681"/>
              <a:gd name="connsiteX1" fmla="*/ 163151 w 1631513"/>
              <a:gd name="connsiteY1" fmla="*/ 0 h 2615681"/>
              <a:gd name="connsiteX2" fmla="*/ 1468362 w 1631513"/>
              <a:gd name="connsiteY2" fmla="*/ 0 h 2615681"/>
              <a:gd name="connsiteX3" fmla="*/ 1631513 w 1631513"/>
              <a:gd name="connsiteY3" fmla="*/ 163151 h 2615681"/>
              <a:gd name="connsiteX4" fmla="*/ 1631513 w 1631513"/>
              <a:gd name="connsiteY4" fmla="*/ 2452530 h 2615681"/>
              <a:gd name="connsiteX5" fmla="*/ 1468362 w 1631513"/>
              <a:gd name="connsiteY5" fmla="*/ 2615681 h 2615681"/>
              <a:gd name="connsiteX6" fmla="*/ 163151 w 1631513"/>
              <a:gd name="connsiteY6" fmla="*/ 2615681 h 2615681"/>
              <a:gd name="connsiteX7" fmla="*/ 0 w 1631513"/>
              <a:gd name="connsiteY7" fmla="*/ 2452530 h 2615681"/>
              <a:gd name="connsiteX8" fmla="*/ 0 w 1631513"/>
              <a:gd name="connsiteY8" fmla="*/ 163151 h 26156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31513" h="2615681">
                <a:moveTo>
                  <a:pt x="0" y="163151"/>
                </a:moveTo>
                <a:cubicBezTo>
                  <a:pt x="0" y="73045"/>
                  <a:pt x="73045" y="0"/>
                  <a:pt x="163151" y="0"/>
                </a:cubicBezTo>
                <a:lnTo>
                  <a:pt x="1468362" y="0"/>
                </a:lnTo>
                <a:cubicBezTo>
                  <a:pt x="1558468" y="0"/>
                  <a:pt x="1631513" y="73045"/>
                  <a:pt x="1631513" y="163151"/>
                </a:cubicBezTo>
                <a:lnTo>
                  <a:pt x="1631513" y="2452530"/>
                </a:lnTo>
                <a:cubicBezTo>
                  <a:pt x="1631513" y="2542636"/>
                  <a:pt x="1558468" y="2615681"/>
                  <a:pt x="1468362" y="2615681"/>
                </a:cubicBezTo>
                <a:lnTo>
                  <a:pt x="163151" y="2615681"/>
                </a:lnTo>
                <a:cubicBezTo>
                  <a:pt x="73045" y="2615681"/>
                  <a:pt x="0" y="2542636"/>
                  <a:pt x="0" y="2452530"/>
                </a:cubicBezTo>
                <a:lnTo>
                  <a:pt x="0" y="163151"/>
                </a:lnTo>
                <a:close/>
              </a:path>
            </a:pathLst>
          </a:cu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2">
              <a:hueOff val="0"/>
              <a:satOff val="0"/>
              <a:lumOff val="0"/>
              <a:alphaOff val="0"/>
            </a:schemeClr>
          </a:fillRef>
          <a:effectRef idx="3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6045" tIns="83980" rIns="96045" bIns="83980" numCol="1" spcCol="1270" anchor="ctr" anchorCtr="0">
            <a:noAutofit/>
          </a:bodyPr>
          <a:lstStyle/>
          <a:p>
            <a:pPr marL="0" lvl="0" indent="0" algn="ctr" defTabSz="844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1900" kern="1200" dirty="0"/>
              <a:t>Our lightest, fastest, most powerful tablet yet. </a:t>
            </a: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5C1FB2D8-D7FB-41B3-9EBA-1FEB29B5B308}"/>
              </a:ext>
            </a:extLst>
          </p:cNvPr>
          <p:cNvSpPr/>
          <p:nvPr/>
        </p:nvSpPr>
        <p:spPr>
          <a:xfrm>
            <a:off x="2883957" y="2194560"/>
            <a:ext cx="2039391" cy="4024125"/>
          </a:xfrm>
          <a:custGeom>
            <a:avLst/>
            <a:gdLst>
              <a:gd name="connsiteX0" fmla="*/ 0 w 2039391"/>
              <a:gd name="connsiteY0" fmla="*/ 203939 h 4024125"/>
              <a:gd name="connsiteX1" fmla="*/ 203939 w 2039391"/>
              <a:gd name="connsiteY1" fmla="*/ 0 h 4024125"/>
              <a:gd name="connsiteX2" fmla="*/ 1835452 w 2039391"/>
              <a:gd name="connsiteY2" fmla="*/ 0 h 4024125"/>
              <a:gd name="connsiteX3" fmla="*/ 2039391 w 2039391"/>
              <a:gd name="connsiteY3" fmla="*/ 203939 h 4024125"/>
              <a:gd name="connsiteX4" fmla="*/ 2039391 w 2039391"/>
              <a:gd name="connsiteY4" fmla="*/ 3820186 h 4024125"/>
              <a:gd name="connsiteX5" fmla="*/ 1835452 w 2039391"/>
              <a:gd name="connsiteY5" fmla="*/ 4024125 h 4024125"/>
              <a:gd name="connsiteX6" fmla="*/ 203939 w 2039391"/>
              <a:gd name="connsiteY6" fmla="*/ 4024125 h 4024125"/>
              <a:gd name="connsiteX7" fmla="*/ 0 w 2039391"/>
              <a:gd name="connsiteY7" fmla="*/ 3820186 h 4024125"/>
              <a:gd name="connsiteX8" fmla="*/ 0 w 2039391"/>
              <a:gd name="connsiteY8" fmla="*/ 203939 h 4024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39391" h="4024125">
                <a:moveTo>
                  <a:pt x="0" y="203939"/>
                </a:moveTo>
                <a:cubicBezTo>
                  <a:pt x="0" y="91307"/>
                  <a:pt x="91307" y="0"/>
                  <a:pt x="203939" y="0"/>
                </a:cubicBezTo>
                <a:lnTo>
                  <a:pt x="1835452" y="0"/>
                </a:lnTo>
                <a:cubicBezTo>
                  <a:pt x="1948084" y="0"/>
                  <a:pt x="2039391" y="91307"/>
                  <a:pt x="2039391" y="203939"/>
                </a:cubicBezTo>
                <a:lnTo>
                  <a:pt x="2039391" y="3820186"/>
                </a:lnTo>
                <a:cubicBezTo>
                  <a:pt x="2039391" y="3932818"/>
                  <a:pt x="1948084" y="4024125"/>
                  <a:pt x="1835452" y="4024125"/>
                </a:cubicBezTo>
                <a:lnTo>
                  <a:pt x="203939" y="4024125"/>
                </a:lnTo>
                <a:cubicBezTo>
                  <a:pt x="91307" y="4024125"/>
                  <a:pt x="0" y="3932818"/>
                  <a:pt x="0" y="3820186"/>
                </a:cubicBezTo>
                <a:lnTo>
                  <a:pt x="0" y="203939"/>
                </a:lnTo>
                <a:close/>
              </a:path>
            </a:pathLst>
          </a:custGeom>
        </p:spPr>
        <p:style>
          <a:lnRef idx="0">
            <a:schemeClr val="dk1">
              <a:hueOff val="0"/>
              <a:satOff val="0"/>
              <a:lumOff val="0"/>
              <a:alphaOff val="0"/>
            </a:schemeClr>
          </a:lnRef>
          <a:fillRef idx="1">
            <a:schemeClr val="accent2">
              <a:tint val="40000"/>
              <a:hueOff val="0"/>
              <a:satOff val="0"/>
              <a:lumOff val="0"/>
              <a:alphaOff val="0"/>
            </a:schemeClr>
          </a:fillRef>
          <a:effectRef idx="2">
            <a:schemeClr val="accent2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25730" tIns="125730" rIns="125730" bIns="2942618" numCol="1" spcCol="1270" anchor="ctr" anchorCtr="0">
            <a:noAutofit/>
          </a:bodyPr>
          <a:lstStyle/>
          <a:p>
            <a:pPr marL="0" lvl="0" indent="0" algn="ctr" defTabSz="14668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2800" kern="1200" dirty="0"/>
              <a:t>The Totara</a:t>
            </a: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4418BDCB-B742-4C13-B5EF-49A5F90956FD}"/>
              </a:ext>
            </a:extLst>
          </p:cNvPr>
          <p:cNvSpPr/>
          <p:nvPr/>
        </p:nvSpPr>
        <p:spPr>
          <a:xfrm>
            <a:off x="3087897" y="3401797"/>
            <a:ext cx="1631513" cy="2615681"/>
          </a:xfrm>
          <a:custGeom>
            <a:avLst/>
            <a:gdLst>
              <a:gd name="connsiteX0" fmla="*/ 0 w 1631513"/>
              <a:gd name="connsiteY0" fmla="*/ 163151 h 2615681"/>
              <a:gd name="connsiteX1" fmla="*/ 163151 w 1631513"/>
              <a:gd name="connsiteY1" fmla="*/ 0 h 2615681"/>
              <a:gd name="connsiteX2" fmla="*/ 1468362 w 1631513"/>
              <a:gd name="connsiteY2" fmla="*/ 0 h 2615681"/>
              <a:gd name="connsiteX3" fmla="*/ 1631513 w 1631513"/>
              <a:gd name="connsiteY3" fmla="*/ 163151 h 2615681"/>
              <a:gd name="connsiteX4" fmla="*/ 1631513 w 1631513"/>
              <a:gd name="connsiteY4" fmla="*/ 2452530 h 2615681"/>
              <a:gd name="connsiteX5" fmla="*/ 1468362 w 1631513"/>
              <a:gd name="connsiteY5" fmla="*/ 2615681 h 2615681"/>
              <a:gd name="connsiteX6" fmla="*/ 163151 w 1631513"/>
              <a:gd name="connsiteY6" fmla="*/ 2615681 h 2615681"/>
              <a:gd name="connsiteX7" fmla="*/ 0 w 1631513"/>
              <a:gd name="connsiteY7" fmla="*/ 2452530 h 2615681"/>
              <a:gd name="connsiteX8" fmla="*/ 0 w 1631513"/>
              <a:gd name="connsiteY8" fmla="*/ 163151 h 26156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31513" h="2615681">
                <a:moveTo>
                  <a:pt x="0" y="163151"/>
                </a:moveTo>
                <a:cubicBezTo>
                  <a:pt x="0" y="73045"/>
                  <a:pt x="73045" y="0"/>
                  <a:pt x="163151" y="0"/>
                </a:cubicBezTo>
                <a:lnTo>
                  <a:pt x="1468362" y="0"/>
                </a:lnTo>
                <a:cubicBezTo>
                  <a:pt x="1558468" y="0"/>
                  <a:pt x="1631513" y="73045"/>
                  <a:pt x="1631513" y="163151"/>
                </a:cubicBezTo>
                <a:lnTo>
                  <a:pt x="1631513" y="2452530"/>
                </a:lnTo>
                <a:cubicBezTo>
                  <a:pt x="1631513" y="2542636"/>
                  <a:pt x="1558468" y="2615681"/>
                  <a:pt x="1468362" y="2615681"/>
                </a:cubicBezTo>
                <a:lnTo>
                  <a:pt x="163151" y="2615681"/>
                </a:lnTo>
                <a:cubicBezTo>
                  <a:pt x="73045" y="2615681"/>
                  <a:pt x="0" y="2542636"/>
                  <a:pt x="0" y="2452530"/>
                </a:cubicBezTo>
                <a:lnTo>
                  <a:pt x="0" y="163151"/>
                </a:lnTo>
                <a:close/>
              </a:path>
            </a:pathLst>
          </a:cu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3">
              <a:hueOff val="0"/>
              <a:satOff val="0"/>
              <a:lumOff val="0"/>
              <a:alphaOff val="0"/>
            </a:schemeClr>
          </a:fillRef>
          <a:effectRef idx="3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6045" tIns="83980" rIns="96045" bIns="83980" numCol="1" spcCol="1270" anchor="ctr" anchorCtr="0">
            <a:noAutofit/>
          </a:bodyPr>
          <a:lstStyle/>
          <a:p>
            <a:pPr marL="0" lvl="0" indent="0" algn="ctr" defTabSz="844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1900" kern="1200" dirty="0"/>
              <a:t>A lightning-fast mobile phone that supports our new Integrated Gaming Platform (IGP).</a:t>
            </a: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5D801320-06C0-4F32-A8F8-EC292C32F09E}"/>
              </a:ext>
            </a:extLst>
          </p:cNvPr>
          <p:cNvSpPr/>
          <p:nvPr/>
        </p:nvSpPr>
        <p:spPr>
          <a:xfrm>
            <a:off x="5076304" y="2194560"/>
            <a:ext cx="2039391" cy="4024125"/>
          </a:xfrm>
          <a:custGeom>
            <a:avLst/>
            <a:gdLst>
              <a:gd name="connsiteX0" fmla="*/ 0 w 2039391"/>
              <a:gd name="connsiteY0" fmla="*/ 203939 h 4024125"/>
              <a:gd name="connsiteX1" fmla="*/ 203939 w 2039391"/>
              <a:gd name="connsiteY1" fmla="*/ 0 h 4024125"/>
              <a:gd name="connsiteX2" fmla="*/ 1835452 w 2039391"/>
              <a:gd name="connsiteY2" fmla="*/ 0 h 4024125"/>
              <a:gd name="connsiteX3" fmla="*/ 2039391 w 2039391"/>
              <a:gd name="connsiteY3" fmla="*/ 203939 h 4024125"/>
              <a:gd name="connsiteX4" fmla="*/ 2039391 w 2039391"/>
              <a:gd name="connsiteY4" fmla="*/ 3820186 h 4024125"/>
              <a:gd name="connsiteX5" fmla="*/ 1835452 w 2039391"/>
              <a:gd name="connsiteY5" fmla="*/ 4024125 h 4024125"/>
              <a:gd name="connsiteX6" fmla="*/ 203939 w 2039391"/>
              <a:gd name="connsiteY6" fmla="*/ 4024125 h 4024125"/>
              <a:gd name="connsiteX7" fmla="*/ 0 w 2039391"/>
              <a:gd name="connsiteY7" fmla="*/ 3820186 h 4024125"/>
              <a:gd name="connsiteX8" fmla="*/ 0 w 2039391"/>
              <a:gd name="connsiteY8" fmla="*/ 203939 h 4024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39391" h="4024125">
                <a:moveTo>
                  <a:pt x="0" y="203939"/>
                </a:moveTo>
                <a:cubicBezTo>
                  <a:pt x="0" y="91307"/>
                  <a:pt x="91307" y="0"/>
                  <a:pt x="203939" y="0"/>
                </a:cubicBezTo>
                <a:lnTo>
                  <a:pt x="1835452" y="0"/>
                </a:lnTo>
                <a:cubicBezTo>
                  <a:pt x="1948084" y="0"/>
                  <a:pt x="2039391" y="91307"/>
                  <a:pt x="2039391" y="203939"/>
                </a:cubicBezTo>
                <a:lnTo>
                  <a:pt x="2039391" y="3820186"/>
                </a:lnTo>
                <a:cubicBezTo>
                  <a:pt x="2039391" y="3932818"/>
                  <a:pt x="1948084" y="4024125"/>
                  <a:pt x="1835452" y="4024125"/>
                </a:cubicBezTo>
                <a:lnTo>
                  <a:pt x="203939" y="4024125"/>
                </a:lnTo>
                <a:cubicBezTo>
                  <a:pt x="91307" y="4024125"/>
                  <a:pt x="0" y="3932818"/>
                  <a:pt x="0" y="3820186"/>
                </a:cubicBezTo>
                <a:lnTo>
                  <a:pt x="0" y="203939"/>
                </a:lnTo>
                <a:close/>
              </a:path>
            </a:pathLst>
          </a:custGeom>
        </p:spPr>
        <p:style>
          <a:lnRef idx="0">
            <a:schemeClr val="dk1">
              <a:hueOff val="0"/>
              <a:satOff val="0"/>
              <a:lumOff val="0"/>
              <a:alphaOff val="0"/>
            </a:schemeClr>
          </a:lnRef>
          <a:fillRef idx="1">
            <a:schemeClr val="accent2">
              <a:tint val="40000"/>
              <a:hueOff val="0"/>
              <a:satOff val="0"/>
              <a:lumOff val="0"/>
              <a:alphaOff val="0"/>
            </a:schemeClr>
          </a:fillRef>
          <a:effectRef idx="2">
            <a:schemeClr val="accent2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25730" tIns="125730" rIns="125730" bIns="2942618" numCol="1" spcCol="1270" anchor="ctr" anchorCtr="0">
            <a:noAutofit/>
          </a:bodyPr>
          <a:lstStyle/>
          <a:p>
            <a:pPr algn="ctr" defTabSz="14668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800" dirty="0"/>
              <a:t>The Sitka</a:t>
            </a: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C98F5196-68F2-4FB8-B24E-DF58B16C447E}"/>
              </a:ext>
            </a:extLst>
          </p:cNvPr>
          <p:cNvSpPr/>
          <p:nvPr/>
        </p:nvSpPr>
        <p:spPr>
          <a:xfrm>
            <a:off x="5280243" y="3401797"/>
            <a:ext cx="1631513" cy="2615681"/>
          </a:xfrm>
          <a:custGeom>
            <a:avLst/>
            <a:gdLst>
              <a:gd name="connsiteX0" fmla="*/ 0 w 1631513"/>
              <a:gd name="connsiteY0" fmla="*/ 163151 h 2615681"/>
              <a:gd name="connsiteX1" fmla="*/ 163151 w 1631513"/>
              <a:gd name="connsiteY1" fmla="*/ 0 h 2615681"/>
              <a:gd name="connsiteX2" fmla="*/ 1468362 w 1631513"/>
              <a:gd name="connsiteY2" fmla="*/ 0 h 2615681"/>
              <a:gd name="connsiteX3" fmla="*/ 1631513 w 1631513"/>
              <a:gd name="connsiteY3" fmla="*/ 163151 h 2615681"/>
              <a:gd name="connsiteX4" fmla="*/ 1631513 w 1631513"/>
              <a:gd name="connsiteY4" fmla="*/ 2452530 h 2615681"/>
              <a:gd name="connsiteX5" fmla="*/ 1468362 w 1631513"/>
              <a:gd name="connsiteY5" fmla="*/ 2615681 h 2615681"/>
              <a:gd name="connsiteX6" fmla="*/ 163151 w 1631513"/>
              <a:gd name="connsiteY6" fmla="*/ 2615681 h 2615681"/>
              <a:gd name="connsiteX7" fmla="*/ 0 w 1631513"/>
              <a:gd name="connsiteY7" fmla="*/ 2452530 h 2615681"/>
              <a:gd name="connsiteX8" fmla="*/ 0 w 1631513"/>
              <a:gd name="connsiteY8" fmla="*/ 163151 h 26156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31513" h="2615681">
                <a:moveTo>
                  <a:pt x="0" y="163151"/>
                </a:moveTo>
                <a:cubicBezTo>
                  <a:pt x="0" y="73045"/>
                  <a:pt x="73045" y="0"/>
                  <a:pt x="163151" y="0"/>
                </a:cubicBezTo>
                <a:lnTo>
                  <a:pt x="1468362" y="0"/>
                </a:lnTo>
                <a:cubicBezTo>
                  <a:pt x="1558468" y="0"/>
                  <a:pt x="1631513" y="73045"/>
                  <a:pt x="1631513" y="163151"/>
                </a:cubicBezTo>
                <a:lnTo>
                  <a:pt x="1631513" y="2452530"/>
                </a:lnTo>
                <a:cubicBezTo>
                  <a:pt x="1631513" y="2542636"/>
                  <a:pt x="1558468" y="2615681"/>
                  <a:pt x="1468362" y="2615681"/>
                </a:cubicBezTo>
                <a:lnTo>
                  <a:pt x="163151" y="2615681"/>
                </a:lnTo>
                <a:cubicBezTo>
                  <a:pt x="73045" y="2615681"/>
                  <a:pt x="0" y="2542636"/>
                  <a:pt x="0" y="2452530"/>
                </a:cubicBezTo>
                <a:lnTo>
                  <a:pt x="0" y="163151"/>
                </a:lnTo>
                <a:close/>
              </a:path>
            </a:pathLst>
          </a:cu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4">
              <a:hueOff val="0"/>
              <a:satOff val="0"/>
              <a:lumOff val="0"/>
              <a:alphaOff val="0"/>
            </a:schemeClr>
          </a:fillRef>
          <a:effectRef idx="3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6045" tIns="83980" rIns="96045" bIns="83980" numCol="1" spcCol="1270" anchor="ctr" anchorCtr="0">
            <a:noAutofit/>
          </a:bodyPr>
          <a:lstStyle/>
          <a:p>
            <a:pPr marL="0" lvl="0" indent="0" algn="ctr" defTabSz="844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1900" kern="1200" dirty="0"/>
              <a:t>The most advanced web-based TV experience on the market.</a:t>
            </a: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21CE578E-FDE3-405E-8414-E6DE1A19270A}"/>
              </a:ext>
            </a:extLst>
          </p:cNvPr>
          <p:cNvSpPr/>
          <p:nvPr/>
        </p:nvSpPr>
        <p:spPr>
          <a:xfrm>
            <a:off x="7268650" y="2194560"/>
            <a:ext cx="2039391" cy="4024125"/>
          </a:xfrm>
          <a:custGeom>
            <a:avLst/>
            <a:gdLst>
              <a:gd name="connsiteX0" fmla="*/ 0 w 2039391"/>
              <a:gd name="connsiteY0" fmla="*/ 203939 h 4024125"/>
              <a:gd name="connsiteX1" fmla="*/ 203939 w 2039391"/>
              <a:gd name="connsiteY1" fmla="*/ 0 h 4024125"/>
              <a:gd name="connsiteX2" fmla="*/ 1835452 w 2039391"/>
              <a:gd name="connsiteY2" fmla="*/ 0 h 4024125"/>
              <a:gd name="connsiteX3" fmla="*/ 2039391 w 2039391"/>
              <a:gd name="connsiteY3" fmla="*/ 203939 h 4024125"/>
              <a:gd name="connsiteX4" fmla="*/ 2039391 w 2039391"/>
              <a:gd name="connsiteY4" fmla="*/ 3820186 h 4024125"/>
              <a:gd name="connsiteX5" fmla="*/ 1835452 w 2039391"/>
              <a:gd name="connsiteY5" fmla="*/ 4024125 h 4024125"/>
              <a:gd name="connsiteX6" fmla="*/ 203939 w 2039391"/>
              <a:gd name="connsiteY6" fmla="*/ 4024125 h 4024125"/>
              <a:gd name="connsiteX7" fmla="*/ 0 w 2039391"/>
              <a:gd name="connsiteY7" fmla="*/ 3820186 h 4024125"/>
              <a:gd name="connsiteX8" fmla="*/ 0 w 2039391"/>
              <a:gd name="connsiteY8" fmla="*/ 203939 h 4024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39391" h="4024125">
                <a:moveTo>
                  <a:pt x="0" y="203939"/>
                </a:moveTo>
                <a:cubicBezTo>
                  <a:pt x="0" y="91307"/>
                  <a:pt x="91307" y="0"/>
                  <a:pt x="203939" y="0"/>
                </a:cubicBezTo>
                <a:lnTo>
                  <a:pt x="1835452" y="0"/>
                </a:lnTo>
                <a:cubicBezTo>
                  <a:pt x="1948084" y="0"/>
                  <a:pt x="2039391" y="91307"/>
                  <a:pt x="2039391" y="203939"/>
                </a:cubicBezTo>
                <a:lnTo>
                  <a:pt x="2039391" y="3820186"/>
                </a:lnTo>
                <a:cubicBezTo>
                  <a:pt x="2039391" y="3932818"/>
                  <a:pt x="1948084" y="4024125"/>
                  <a:pt x="1835452" y="4024125"/>
                </a:cubicBezTo>
                <a:lnTo>
                  <a:pt x="203939" y="4024125"/>
                </a:lnTo>
                <a:cubicBezTo>
                  <a:pt x="91307" y="4024125"/>
                  <a:pt x="0" y="3932818"/>
                  <a:pt x="0" y="3820186"/>
                </a:cubicBezTo>
                <a:lnTo>
                  <a:pt x="0" y="203939"/>
                </a:lnTo>
                <a:close/>
              </a:path>
            </a:pathLst>
          </a:custGeom>
        </p:spPr>
        <p:style>
          <a:lnRef idx="0">
            <a:schemeClr val="dk1">
              <a:hueOff val="0"/>
              <a:satOff val="0"/>
              <a:lumOff val="0"/>
              <a:alphaOff val="0"/>
            </a:schemeClr>
          </a:lnRef>
          <a:fillRef idx="1">
            <a:schemeClr val="accent2">
              <a:tint val="40000"/>
              <a:hueOff val="0"/>
              <a:satOff val="0"/>
              <a:lumOff val="0"/>
              <a:alphaOff val="0"/>
            </a:schemeClr>
          </a:fillRef>
          <a:effectRef idx="2">
            <a:schemeClr val="accent2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25730" tIns="125730" rIns="125730" bIns="2942618" numCol="1" spcCol="1270" anchor="ctr" anchorCtr="0">
            <a:noAutofit/>
          </a:bodyPr>
          <a:lstStyle/>
          <a:p>
            <a:pPr algn="ctr" defTabSz="14668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800" dirty="0"/>
              <a:t>The Nolina</a:t>
            </a:r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9B08F898-417A-4C91-80FE-9A0F5118B2BE}"/>
              </a:ext>
            </a:extLst>
          </p:cNvPr>
          <p:cNvSpPr/>
          <p:nvPr/>
        </p:nvSpPr>
        <p:spPr>
          <a:xfrm>
            <a:off x="7472589" y="3401797"/>
            <a:ext cx="1631513" cy="2615681"/>
          </a:xfrm>
          <a:custGeom>
            <a:avLst/>
            <a:gdLst>
              <a:gd name="connsiteX0" fmla="*/ 0 w 1631513"/>
              <a:gd name="connsiteY0" fmla="*/ 163151 h 2615681"/>
              <a:gd name="connsiteX1" fmla="*/ 163151 w 1631513"/>
              <a:gd name="connsiteY1" fmla="*/ 0 h 2615681"/>
              <a:gd name="connsiteX2" fmla="*/ 1468362 w 1631513"/>
              <a:gd name="connsiteY2" fmla="*/ 0 h 2615681"/>
              <a:gd name="connsiteX3" fmla="*/ 1631513 w 1631513"/>
              <a:gd name="connsiteY3" fmla="*/ 163151 h 2615681"/>
              <a:gd name="connsiteX4" fmla="*/ 1631513 w 1631513"/>
              <a:gd name="connsiteY4" fmla="*/ 2452530 h 2615681"/>
              <a:gd name="connsiteX5" fmla="*/ 1468362 w 1631513"/>
              <a:gd name="connsiteY5" fmla="*/ 2615681 h 2615681"/>
              <a:gd name="connsiteX6" fmla="*/ 163151 w 1631513"/>
              <a:gd name="connsiteY6" fmla="*/ 2615681 h 2615681"/>
              <a:gd name="connsiteX7" fmla="*/ 0 w 1631513"/>
              <a:gd name="connsiteY7" fmla="*/ 2452530 h 2615681"/>
              <a:gd name="connsiteX8" fmla="*/ 0 w 1631513"/>
              <a:gd name="connsiteY8" fmla="*/ 163151 h 26156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31513" h="2615681">
                <a:moveTo>
                  <a:pt x="0" y="163151"/>
                </a:moveTo>
                <a:cubicBezTo>
                  <a:pt x="0" y="73045"/>
                  <a:pt x="73045" y="0"/>
                  <a:pt x="163151" y="0"/>
                </a:cubicBezTo>
                <a:lnTo>
                  <a:pt x="1468362" y="0"/>
                </a:lnTo>
                <a:cubicBezTo>
                  <a:pt x="1558468" y="0"/>
                  <a:pt x="1631513" y="73045"/>
                  <a:pt x="1631513" y="163151"/>
                </a:cubicBezTo>
                <a:lnTo>
                  <a:pt x="1631513" y="2452530"/>
                </a:lnTo>
                <a:cubicBezTo>
                  <a:pt x="1631513" y="2542636"/>
                  <a:pt x="1558468" y="2615681"/>
                  <a:pt x="1468362" y="2615681"/>
                </a:cubicBezTo>
                <a:lnTo>
                  <a:pt x="163151" y="2615681"/>
                </a:lnTo>
                <a:cubicBezTo>
                  <a:pt x="73045" y="2615681"/>
                  <a:pt x="0" y="2542636"/>
                  <a:pt x="0" y="2452530"/>
                </a:cubicBezTo>
                <a:lnTo>
                  <a:pt x="0" y="163151"/>
                </a:lnTo>
                <a:close/>
              </a:path>
            </a:pathLst>
          </a:cu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5">
              <a:hueOff val="0"/>
              <a:satOff val="0"/>
              <a:lumOff val="0"/>
              <a:alphaOff val="0"/>
            </a:schemeClr>
          </a:fillRef>
          <a:effectRef idx="3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6045" tIns="83980" rIns="96045" bIns="83980" numCol="1" spcCol="1270" anchor="ctr" anchorCtr="0">
            <a:noAutofit/>
          </a:bodyPr>
          <a:lstStyle/>
          <a:p>
            <a:pPr marL="0" lvl="0" indent="0" algn="ctr" defTabSz="844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1900" kern="1200" dirty="0"/>
              <a:t>A laptop that’s powerful for IGP gaming and smart for work.</a:t>
            </a: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F748A852-78F5-4C77-A642-40D20CFBFEBB}"/>
              </a:ext>
            </a:extLst>
          </p:cNvPr>
          <p:cNvSpPr/>
          <p:nvPr/>
        </p:nvSpPr>
        <p:spPr>
          <a:xfrm>
            <a:off x="9460996" y="2194560"/>
            <a:ext cx="2039391" cy="4024125"/>
          </a:xfrm>
          <a:custGeom>
            <a:avLst/>
            <a:gdLst>
              <a:gd name="connsiteX0" fmla="*/ 0 w 2039391"/>
              <a:gd name="connsiteY0" fmla="*/ 203939 h 4024125"/>
              <a:gd name="connsiteX1" fmla="*/ 203939 w 2039391"/>
              <a:gd name="connsiteY1" fmla="*/ 0 h 4024125"/>
              <a:gd name="connsiteX2" fmla="*/ 1835452 w 2039391"/>
              <a:gd name="connsiteY2" fmla="*/ 0 h 4024125"/>
              <a:gd name="connsiteX3" fmla="*/ 2039391 w 2039391"/>
              <a:gd name="connsiteY3" fmla="*/ 203939 h 4024125"/>
              <a:gd name="connsiteX4" fmla="*/ 2039391 w 2039391"/>
              <a:gd name="connsiteY4" fmla="*/ 3820186 h 4024125"/>
              <a:gd name="connsiteX5" fmla="*/ 1835452 w 2039391"/>
              <a:gd name="connsiteY5" fmla="*/ 4024125 h 4024125"/>
              <a:gd name="connsiteX6" fmla="*/ 203939 w 2039391"/>
              <a:gd name="connsiteY6" fmla="*/ 4024125 h 4024125"/>
              <a:gd name="connsiteX7" fmla="*/ 0 w 2039391"/>
              <a:gd name="connsiteY7" fmla="*/ 3820186 h 4024125"/>
              <a:gd name="connsiteX8" fmla="*/ 0 w 2039391"/>
              <a:gd name="connsiteY8" fmla="*/ 203939 h 4024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39391" h="4024125">
                <a:moveTo>
                  <a:pt x="0" y="203939"/>
                </a:moveTo>
                <a:cubicBezTo>
                  <a:pt x="0" y="91307"/>
                  <a:pt x="91307" y="0"/>
                  <a:pt x="203939" y="0"/>
                </a:cubicBezTo>
                <a:lnTo>
                  <a:pt x="1835452" y="0"/>
                </a:lnTo>
                <a:cubicBezTo>
                  <a:pt x="1948084" y="0"/>
                  <a:pt x="2039391" y="91307"/>
                  <a:pt x="2039391" y="203939"/>
                </a:cubicBezTo>
                <a:lnTo>
                  <a:pt x="2039391" y="3820186"/>
                </a:lnTo>
                <a:cubicBezTo>
                  <a:pt x="2039391" y="3932818"/>
                  <a:pt x="1948084" y="4024125"/>
                  <a:pt x="1835452" y="4024125"/>
                </a:cubicBezTo>
                <a:lnTo>
                  <a:pt x="203939" y="4024125"/>
                </a:lnTo>
                <a:cubicBezTo>
                  <a:pt x="91307" y="4024125"/>
                  <a:pt x="0" y="3932818"/>
                  <a:pt x="0" y="3820186"/>
                </a:cubicBezTo>
                <a:lnTo>
                  <a:pt x="0" y="203939"/>
                </a:lnTo>
                <a:close/>
              </a:path>
            </a:pathLst>
          </a:custGeom>
        </p:spPr>
        <p:style>
          <a:lnRef idx="0">
            <a:schemeClr val="dk1">
              <a:hueOff val="0"/>
              <a:satOff val="0"/>
              <a:lumOff val="0"/>
              <a:alphaOff val="0"/>
            </a:schemeClr>
          </a:lnRef>
          <a:fillRef idx="1">
            <a:schemeClr val="accent2">
              <a:tint val="40000"/>
              <a:hueOff val="0"/>
              <a:satOff val="0"/>
              <a:lumOff val="0"/>
              <a:alphaOff val="0"/>
            </a:schemeClr>
          </a:fillRef>
          <a:effectRef idx="2">
            <a:schemeClr val="accent2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25730" tIns="125730" rIns="125730" bIns="2942618" numCol="1" spcCol="1270" anchor="ctr" anchorCtr="0">
            <a:noAutofit/>
          </a:bodyPr>
          <a:lstStyle/>
          <a:p>
            <a:pPr algn="ctr" defTabSz="14668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800" dirty="0"/>
              <a:t>The Parana</a:t>
            </a:r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8E868BA6-10A9-4D6A-BFFE-76E66366E3DC}"/>
              </a:ext>
            </a:extLst>
          </p:cNvPr>
          <p:cNvSpPr/>
          <p:nvPr/>
        </p:nvSpPr>
        <p:spPr>
          <a:xfrm>
            <a:off x="9664935" y="3401797"/>
            <a:ext cx="1631513" cy="2615681"/>
          </a:xfrm>
          <a:custGeom>
            <a:avLst/>
            <a:gdLst>
              <a:gd name="connsiteX0" fmla="*/ 0 w 1631513"/>
              <a:gd name="connsiteY0" fmla="*/ 163151 h 2615681"/>
              <a:gd name="connsiteX1" fmla="*/ 163151 w 1631513"/>
              <a:gd name="connsiteY1" fmla="*/ 0 h 2615681"/>
              <a:gd name="connsiteX2" fmla="*/ 1468362 w 1631513"/>
              <a:gd name="connsiteY2" fmla="*/ 0 h 2615681"/>
              <a:gd name="connsiteX3" fmla="*/ 1631513 w 1631513"/>
              <a:gd name="connsiteY3" fmla="*/ 163151 h 2615681"/>
              <a:gd name="connsiteX4" fmla="*/ 1631513 w 1631513"/>
              <a:gd name="connsiteY4" fmla="*/ 2452530 h 2615681"/>
              <a:gd name="connsiteX5" fmla="*/ 1468362 w 1631513"/>
              <a:gd name="connsiteY5" fmla="*/ 2615681 h 2615681"/>
              <a:gd name="connsiteX6" fmla="*/ 163151 w 1631513"/>
              <a:gd name="connsiteY6" fmla="*/ 2615681 h 2615681"/>
              <a:gd name="connsiteX7" fmla="*/ 0 w 1631513"/>
              <a:gd name="connsiteY7" fmla="*/ 2452530 h 2615681"/>
              <a:gd name="connsiteX8" fmla="*/ 0 w 1631513"/>
              <a:gd name="connsiteY8" fmla="*/ 163151 h 26156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31513" h="2615681">
                <a:moveTo>
                  <a:pt x="0" y="163151"/>
                </a:moveTo>
                <a:cubicBezTo>
                  <a:pt x="0" y="73045"/>
                  <a:pt x="73045" y="0"/>
                  <a:pt x="163151" y="0"/>
                </a:cubicBezTo>
                <a:lnTo>
                  <a:pt x="1468362" y="0"/>
                </a:lnTo>
                <a:cubicBezTo>
                  <a:pt x="1558468" y="0"/>
                  <a:pt x="1631513" y="73045"/>
                  <a:pt x="1631513" y="163151"/>
                </a:cubicBezTo>
                <a:lnTo>
                  <a:pt x="1631513" y="2452530"/>
                </a:lnTo>
                <a:cubicBezTo>
                  <a:pt x="1631513" y="2542636"/>
                  <a:pt x="1558468" y="2615681"/>
                  <a:pt x="1468362" y="2615681"/>
                </a:cubicBezTo>
                <a:lnTo>
                  <a:pt x="163151" y="2615681"/>
                </a:lnTo>
                <a:cubicBezTo>
                  <a:pt x="73045" y="2615681"/>
                  <a:pt x="0" y="2542636"/>
                  <a:pt x="0" y="2452530"/>
                </a:cubicBezTo>
                <a:lnTo>
                  <a:pt x="0" y="163151"/>
                </a:lnTo>
                <a:close/>
              </a:path>
            </a:pathLst>
          </a:cu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6">
              <a:hueOff val="0"/>
              <a:satOff val="0"/>
              <a:lumOff val="0"/>
              <a:alphaOff val="0"/>
            </a:schemeClr>
          </a:fillRef>
          <a:effectRef idx="3">
            <a:schemeClr val="accent6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6045" tIns="83980" rIns="96045" bIns="83980" numCol="1" spcCol="1270" anchor="ctr" anchorCtr="0">
            <a:noAutofit/>
          </a:bodyPr>
          <a:lstStyle/>
          <a:p>
            <a:pPr marL="0" lvl="0" indent="0" algn="ctr" defTabSz="844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1900" kern="1200" dirty="0"/>
              <a:t>The center of the IGP system.</a:t>
            </a:r>
          </a:p>
        </p:txBody>
      </p:sp>
    </p:spTree>
    <p:extLst>
      <p:ext uri="{BB962C8B-B14F-4D97-AF65-F5344CB8AC3E}">
        <p14:creationId xmlns:p14="http://schemas.microsoft.com/office/powerpoint/2010/main" val="33778314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This means to me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Get to Know Our New Family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Develetech Industries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A28B1-3266-4B93-A83C-B7F02708D6ED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00606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DCED1A-2CD3-4585-9DAE-F60C4F8A71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 steps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7C89F00-8446-4B19-9AA1-0C2CEDF28D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Develetech Industries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3334455-65C0-4C18-9B92-BF7AC988CC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A28B1-3266-4B93-A83C-B7F02708D6ED}" type="slidenum">
              <a:rPr lang="en-US" smtClean="0"/>
              <a:t>6</a:t>
            </a:fld>
            <a:endParaRPr lang="en-US" dirty="0"/>
          </a:p>
        </p:txBody>
      </p:sp>
      <mc:AlternateContent xmlns:mc="http://schemas.openxmlformats.org/markup-compatibility/2006" xmlns:p14="http://schemas.microsoft.com/office/powerpoint/2010/main" xmlns:aink="http://schemas.microsoft.com/office/drawing/2016/ink">
        <mc:Choice Requires="p14 aink">
          <p:contentPart p14:bwMode="auto" r:id="rId2">
            <p14:nvContentPartPr>
              <p14:cNvPr id="5" name="Ink 4">
                <a:extLst>
                  <a:ext uri="{FF2B5EF4-FFF2-40B4-BE49-F238E27FC236}">
                    <a16:creationId xmlns:a16="http://schemas.microsoft.com/office/drawing/2014/main" id="{7C3DAA9F-91CA-408A-B55A-4215CF1C6092}"/>
                  </a:ext>
                </a:extLst>
              </p14:cNvPr>
              <p14:cNvContentPartPr/>
              <p14:nvPr/>
            </p14:nvContentPartPr>
            <p14:xfrm>
              <a:off x="-887149" y="2327280"/>
              <a:ext cx="360" cy="360"/>
            </p14:xfrm>
          </p:contentPart>
        </mc:Choice>
        <mc:Fallback xmlns="">
          <p:pic>
            <p:nvPicPr>
              <p:cNvPr id="5" name="Ink 4">
                <a:extLst>
                  <a:ext uri="{FF2B5EF4-FFF2-40B4-BE49-F238E27FC236}">
                    <a16:creationId xmlns:a16="http://schemas.microsoft.com/office/drawing/2014/main" id="{7C3DAA9F-91CA-408A-B55A-4215CF1C6092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-904789" y="2219280"/>
                <a:ext cx="36000" cy="21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50" name="Ink 49">
                <a:extLst>
                  <a:ext uri="{FF2B5EF4-FFF2-40B4-BE49-F238E27FC236}">
                    <a16:creationId xmlns:a16="http://schemas.microsoft.com/office/drawing/2014/main" id="{27251BA9-A3E7-49CC-9864-EE96310DC027}"/>
                  </a:ext>
                </a:extLst>
              </p14:cNvPr>
              <p14:cNvContentPartPr/>
              <p14:nvPr/>
            </p14:nvContentPartPr>
            <p14:xfrm>
              <a:off x="1356371" y="4511760"/>
              <a:ext cx="1334880" cy="1212480"/>
            </p14:xfrm>
          </p:contentPart>
        </mc:Choice>
        <mc:Fallback xmlns="">
          <p:pic>
            <p:nvPicPr>
              <p:cNvPr id="50" name="Ink 49">
                <a:extLst>
                  <a:ext uri="{FF2B5EF4-FFF2-40B4-BE49-F238E27FC236}">
                    <a16:creationId xmlns:a16="http://schemas.microsoft.com/office/drawing/2014/main" id="{27251BA9-A3E7-49CC-9864-EE96310DC027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320731" y="4476120"/>
                <a:ext cx="1406520" cy="1284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51" name="Ink 50">
                <a:extLst>
                  <a:ext uri="{FF2B5EF4-FFF2-40B4-BE49-F238E27FC236}">
                    <a16:creationId xmlns:a16="http://schemas.microsoft.com/office/drawing/2014/main" id="{221E8870-8C03-4AC8-A4C6-221E5259D81D}"/>
                  </a:ext>
                </a:extLst>
              </p14:cNvPr>
              <p14:cNvContentPartPr/>
              <p14:nvPr/>
            </p14:nvContentPartPr>
            <p14:xfrm>
              <a:off x="2989691" y="4498440"/>
              <a:ext cx="1722600" cy="1197360"/>
            </p14:xfrm>
          </p:contentPart>
        </mc:Choice>
        <mc:Fallback xmlns="">
          <p:pic>
            <p:nvPicPr>
              <p:cNvPr id="51" name="Ink 50">
                <a:extLst>
                  <a:ext uri="{FF2B5EF4-FFF2-40B4-BE49-F238E27FC236}">
                    <a16:creationId xmlns:a16="http://schemas.microsoft.com/office/drawing/2014/main" id="{221E8870-8C03-4AC8-A4C6-221E5259D81D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2954051" y="4462440"/>
                <a:ext cx="1794240" cy="1269000"/>
              </a:xfrm>
              <a:prstGeom prst="rect">
                <a:avLst/>
              </a:prstGeom>
            </p:spPr>
          </p:pic>
        </mc:Fallback>
      </mc:AlternateContent>
      <p:sp>
        <p:nvSpPr>
          <p:cNvPr id="54" name="Rectangle 53">
            <a:extLst>
              <a:ext uri="{FF2B5EF4-FFF2-40B4-BE49-F238E27FC236}">
                <a16:creationId xmlns:a16="http://schemas.microsoft.com/office/drawing/2014/main" id="{FCEB5857-6CA2-4BAF-9EFC-25C69005420E}"/>
              </a:ext>
            </a:extLst>
          </p:cNvPr>
          <p:cNvSpPr/>
          <p:nvPr/>
        </p:nvSpPr>
        <p:spPr>
          <a:xfrm>
            <a:off x="5248800" y="4616280"/>
            <a:ext cx="1280160" cy="1280160"/>
          </a:xfrm>
          <a:prstGeom prst="rect">
            <a:avLst/>
          </a:prstGeom>
          <a:solidFill>
            <a:srgbClr val="F6630D">
              <a:alpha val="75000"/>
            </a:srgbClr>
          </a:solidFill>
          <a:ln w="72000">
            <a:solidFill>
              <a:srgbClr val="F6630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6630D"/>
              </a:solidFill>
            </a:endParaRPr>
          </a:p>
        </p:txBody>
      </p:sp>
      <p:sp>
        <p:nvSpPr>
          <p:cNvPr id="56" name="Arrow: Right 55">
            <a:extLst>
              <a:ext uri="{FF2B5EF4-FFF2-40B4-BE49-F238E27FC236}">
                <a16:creationId xmlns:a16="http://schemas.microsoft.com/office/drawing/2014/main" id="{B016ACBD-FC04-4C01-A04C-3BA39877D15C}"/>
              </a:ext>
            </a:extLst>
          </p:cNvPr>
          <p:cNvSpPr/>
          <p:nvPr/>
        </p:nvSpPr>
        <p:spPr>
          <a:xfrm rot="-2125200">
            <a:off x="7050876" y="3871151"/>
            <a:ext cx="2011680" cy="1280160"/>
          </a:xfrm>
          <a:prstGeom prst="rightArrow">
            <a:avLst/>
          </a:prstGeom>
          <a:solidFill>
            <a:srgbClr val="F6630D">
              <a:alpha val="75000"/>
            </a:srgbClr>
          </a:solidFill>
          <a:ln w="72000">
            <a:solidFill>
              <a:srgbClr val="F6630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6630D"/>
              </a:solidFill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69" name="Ink 68">
                <a:extLst>
                  <a:ext uri="{FF2B5EF4-FFF2-40B4-BE49-F238E27FC236}">
                    <a16:creationId xmlns:a16="http://schemas.microsoft.com/office/drawing/2014/main" id="{F5D42F22-9ABF-46E1-847F-A37F75035F55}"/>
                  </a:ext>
                </a:extLst>
              </p14:cNvPr>
              <p14:cNvContentPartPr/>
              <p14:nvPr/>
            </p14:nvContentPartPr>
            <p14:xfrm>
              <a:off x="1052531" y="3837480"/>
              <a:ext cx="1530000" cy="380880"/>
            </p14:xfrm>
          </p:contentPart>
        </mc:Choice>
        <mc:Fallback xmlns="">
          <p:pic>
            <p:nvPicPr>
              <p:cNvPr id="69" name="Ink 68">
                <a:extLst>
                  <a:ext uri="{FF2B5EF4-FFF2-40B4-BE49-F238E27FC236}">
                    <a16:creationId xmlns:a16="http://schemas.microsoft.com/office/drawing/2014/main" id="{F5D42F22-9ABF-46E1-847F-A37F75035F55}"/>
                  </a:ext>
                </a:extLst>
              </p:cNvPr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1016891" y="3801480"/>
                <a:ext cx="1601640" cy="452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80" name="Ink 79">
                <a:extLst>
                  <a:ext uri="{FF2B5EF4-FFF2-40B4-BE49-F238E27FC236}">
                    <a16:creationId xmlns:a16="http://schemas.microsoft.com/office/drawing/2014/main" id="{622BC642-56FD-4D95-88B5-6AB89E96A49C}"/>
                  </a:ext>
                </a:extLst>
              </p14:cNvPr>
              <p14:cNvContentPartPr/>
              <p14:nvPr/>
            </p14:nvContentPartPr>
            <p14:xfrm>
              <a:off x="5139611" y="3934320"/>
              <a:ext cx="1177920" cy="411840"/>
            </p14:xfrm>
          </p:contentPart>
        </mc:Choice>
        <mc:Fallback xmlns="">
          <p:pic>
            <p:nvPicPr>
              <p:cNvPr id="80" name="Ink 79">
                <a:extLst>
                  <a:ext uri="{FF2B5EF4-FFF2-40B4-BE49-F238E27FC236}">
                    <a16:creationId xmlns:a16="http://schemas.microsoft.com/office/drawing/2014/main" id="{622BC642-56FD-4D95-88B5-6AB89E96A49C}"/>
                  </a:ext>
                </a:extLst>
              </p:cNvPr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5103611" y="3898320"/>
                <a:ext cx="1249560" cy="483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2">
            <p14:nvContentPartPr>
              <p14:cNvPr id="85" name="Ink 84">
                <a:extLst>
                  <a:ext uri="{FF2B5EF4-FFF2-40B4-BE49-F238E27FC236}">
                    <a16:creationId xmlns:a16="http://schemas.microsoft.com/office/drawing/2014/main" id="{819A932F-A377-453E-871A-9107A0ED3548}"/>
                  </a:ext>
                </a:extLst>
              </p14:cNvPr>
              <p14:cNvContentPartPr/>
              <p14:nvPr/>
            </p14:nvContentPartPr>
            <p14:xfrm>
              <a:off x="8900891" y="2618160"/>
              <a:ext cx="409320" cy="836280"/>
            </p14:xfrm>
          </p:contentPart>
        </mc:Choice>
        <mc:Fallback xmlns="">
          <p:pic>
            <p:nvPicPr>
              <p:cNvPr id="85" name="Ink 84">
                <a:extLst>
                  <a:ext uri="{FF2B5EF4-FFF2-40B4-BE49-F238E27FC236}">
                    <a16:creationId xmlns:a16="http://schemas.microsoft.com/office/drawing/2014/main" id="{819A932F-A377-453E-871A-9107A0ED3548}"/>
                  </a:ext>
                </a:extLst>
              </p:cNvPr>
              <p:cNvPicPr/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8864891" y="2582520"/>
                <a:ext cx="480960" cy="907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4">
            <p14:nvContentPartPr>
              <p14:cNvPr id="96" name="Ink 95">
                <a:extLst>
                  <a:ext uri="{FF2B5EF4-FFF2-40B4-BE49-F238E27FC236}">
                    <a16:creationId xmlns:a16="http://schemas.microsoft.com/office/drawing/2014/main" id="{164FC57B-693D-4BDB-872F-10711647493C}"/>
                  </a:ext>
                </a:extLst>
              </p14:cNvPr>
              <p14:cNvContentPartPr/>
              <p14:nvPr/>
            </p14:nvContentPartPr>
            <p14:xfrm>
              <a:off x="9961811" y="2036040"/>
              <a:ext cx="514080" cy="852480"/>
            </p14:xfrm>
          </p:contentPart>
        </mc:Choice>
        <mc:Fallback xmlns="">
          <p:pic>
            <p:nvPicPr>
              <p:cNvPr id="96" name="Ink 95">
                <a:extLst>
                  <a:ext uri="{FF2B5EF4-FFF2-40B4-BE49-F238E27FC236}">
                    <a16:creationId xmlns:a16="http://schemas.microsoft.com/office/drawing/2014/main" id="{164FC57B-693D-4BDB-872F-10711647493C}"/>
                  </a:ext>
                </a:extLst>
              </p:cNvPr>
              <p:cNvPicPr/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9926171" y="2000400"/>
                <a:ext cx="585720" cy="924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6">
            <p14:nvContentPartPr>
              <p14:cNvPr id="107" name="Ink 106">
                <a:extLst>
                  <a:ext uri="{FF2B5EF4-FFF2-40B4-BE49-F238E27FC236}">
                    <a16:creationId xmlns:a16="http://schemas.microsoft.com/office/drawing/2014/main" id="{8F804319-E3CB-4CEE-B798-57F17798A1B1}"/>
                  </a:ext>
                </a:extLst>
              </p14:cNvPr>
              <p14:cNvContentPartPr/>
              <p14:nvPr/>
            </p14:nvContentPartPr>
            <p14:xfrm>
              <a:off x="9619451" y="3490800"/>
              <a:ext cx="705600" cy="927360"/>
            </p14:xfrm>
          </p:contentPart>
        </mc:Choice>
        <mc:Fallback xmlns="">
          <p:pic>
            <p:nvPicPr>
              <p:cNvPr id="107" name="Ink 106">
                <a:extLst>
                  <a:ext uri="{FF2B5EF4-FFF2-40B4-BE49-F238E27FC236}">
                    <a16:creationId xmlns:a16="http://schemas.microsoft.com/office/drawing/2014/main" id="{8F804319-E3CB-4CEE-B798-57F17798A1B1}"/>
                  </a:ext>
                </a:extLst>
              </p:cNvPr>
              <p:cNvPicPr/>
              <p:nvPr/>
            </p:nvPicPr>
            <p:blipFill>
              <a:blip r:embed="rId17"/>
              <a:stretch>
                <a:fillRect/>
              </a:stretch>
            </p:blipFill>
            <p:spPr>
              <a:xfrm>
                <a:off x="9583451" y="3454800"/>
                <a:ext cx="777240" cy="999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6173683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Know Them Now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0572" y="2249487"/>
            <a:ext cx="10821988" cy="3541714"/>
          </a:xfrm>
        </p:spPr>
        <p:txBody>
          <a:bodyPr>
            <a:normAutofit/>
          </a:bodyPr>
          <a:lstStyle/>
          <a:p>
            <a:r>
              <a:rPr lang="en-US" dirty="0"/>
              <a:t>Product information is in the Releases folder on your department’s shared drive</a:t>
            </a:r>
          </a:p>
          <a:p>
            <a:r>
              <a:rPr lang="en-US" dirty="0"/>
              <a:t>Selling points and branding information are in the Marketing folder</a:t>
            </a:r>
          </a:p>
          <a:p>
            <a:r>
              <a:rPr lang="en-US" dirty="0"/>
              <a:t>The Wiki will have the latest updates—check often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Develetech Industries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A28B1-3266-4B93-A83C-B7F02708D6ED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9" name="Graphic 8" descr="Information">
            <a:extLst>
              <a:ext uri="{FF2B5EF4-FFF2-40B4-BE49-F238E27FC236}">
                <a16:creationId xmlns:a16="http://schemas.microsoft.com/office/drawing/2014/main" id="{17EEE3B4-01DF-4313-B8AE-18F952120D1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323660" y="3657600"/>
            <a:ext cx="2971800" cy="2971800"/>
          </a:xfrm>
          <a:prstGeom prst="rect">
            <a:avLst/>
          </a:prstGeom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</p:spTree>
    <p:extLst>
      <p:ext uri="{BB962C8B-B14F-4D97-AF65-F5344CB8AC3E}">
        <p14:creationId xmlns:p14="http://schemas.microsoft.com/office/powerpoint/2010/main" val="40330911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25B9ED87-BCF8-4CD2-A4F9-9D1CB5479C3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7" b="15743"/>
          <a:stretch/>
        </p:blipFill>
        <p:spPr>
          <a:xfrm>
            <a:off x="0" y="-237077"/>
            <a:ext cx="13034962" cy="7332154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Develetech Industries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A28B1-3266-4B93-A83C-B7F02708D6ED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223188" y="1658144"/>
            <a:ext cx="9906000" cy="3541712"/>
          </a:xfrm>
        </p:spPr>
        <p:txBody>
          <a:bodyPr/>
          <a:lstStyle/>
          <a:p>
            <a:r>
              <a:rPr lang="en-US" dirty="0"/>
              <a:t>All existing clients—starting tomorrow</a:t>
            </a:r>
          </a:p>
          <a:p>
            <a:r>
              <a:rPr lang="en-US" dirty="0"/>
              <a:t>Potential new clients—starting early next week</a:t>
            </a:r>
          </a:p>
          <a:p>
            <a:r>
              <a:rPr lang="en-US" dirty="0"/>
              <a:t>Media outlets—this Thursday</a:t>
            </a:r>
          </a:p>
          <a:p>
            <a:r>
              <a:rPr lang="en-US" dirty="0"/>
              <a:t>Friends and family—ASAP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202406" y="146051"/>
            <a:ext cx="6315075" cy="1477963"/>
          </a:xfrm>
        </p:spPr>
        <p:txBody>
          <a:bodyPr/>
          <a:lstStyle/>
          <a:p>
            <a:r>
              <a:rPr lang="en-US" dirty="0"/>
              <a:t>Prepare to Talk Them Up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671890D-0328-485E-825C-30EE5A41A0B5}"/>
              </a:ext>
            </a:extLst>
          </p:cNvPr>
          <p:cNvSpPr txBox="1"/>
          <p:nvPr/>
        </p:nvSpPr>
        <p:spPr>
          <a:xfrm>
            <a:off x="1600200" y="3998531"/>
            <a:ext cx="254339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FF6D00"/>
                </a:solidFill>
              </a:rPr>
              <a:t>Start the Buzz Now!</a:t>
            </a:r>
          </a:p>
          <a:p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9511928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Formulas to Remember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Develetech Industries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A28B1-3266-4B93-A83C-B7F02708D6ED}" type="slidenum">
              <a:rPr lang="en-US" smtClean="0"/>
              <a:pPr/>
              <a:t>9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4294967295"/>
              </p:nvPr>
            </p:nvSpPr>
            <p:spPr>
              <a:xfrm>
                <a:off x="1143000" y="2286000"/>
                <a:ext cx="9906000" cy="3541712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en-US" dirty="0"/>
                  <a:t>The value for Gross Margin (GM) is arrived at by subtracting the Cost of Goods (CG) from Total Sales (TS)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dirty="0" smtClean="0">
                          <a:latin typeface="Cambria Math" panose="02040503050406030204" pitchFamily="18" charset="0"/>
                        </a:rPr>
                        <m:t>𝐺𝑀</m:t>
                      </m:r>
                      <m:r>
                        <a:rPr lang="en-US" i="0" dirty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i="1" dirty="0">
                          <a:latin typeface="Cambria Math" panose="02040503050406030204" pitchFamily="18" charset="0"/>
                        </a:rPr>
                        <m:t>𝑇𝑆</m:t>
                      </m:r>
                      <m:r>
                        <a:rPr lang="en-US" i="0" dirty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i="1" dirty="0">
                          <a:latin typeface="Cambria Math" panose="02040503050406030204" pitchFamily="18" charset="0"/>
                        </a:rPr>
                        <m:t>𝐶𝐺</m:t>
                      </m:r>
                    </m:oMath>
                  </m:oMathPara>
                </a14:m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r>
                  <a:rPr lang="en-US" dirty="0"/>
                  <a:t>The value for Inventory Turnover (IT) is arrived at by dividing Net Sales (NS) by the Average Retail Stock (ARS)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𝐼𝑇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𝑁𝑆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/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𝐴𝑅𝑆</m:t>
                      </m:r>
                    </m:oMath>
                  </m:oMathPara>
                </a14:m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4294967295"/>
              </p:nvPr>
            </p:nvSpPr>
            <p:spPr>
              <a:xfrm>
                <a:off x="1143000" y="2286000"/>
                <a:ext cx="9906000" cy="3541712"/>
              </a:xfrm>
              <a:blipFill>
                <a:blip r:embed="rId3"/>
                <a:stretch>
                  <a:fillRect l="-985" t="-51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5067809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rcuit">
  <a:themeElements>
    <a:clrScheme name="Circuit">
      <a:dk1>
        <a:sysClr val="windowText" lastClr="000000"/>
      </a:dk1>
      <a:lt1>
        <a:sysClr val="window" lastClr="FFFFFF"/>
      </a:lt1>
      <a:dk2>
        <a:srgbClr val="134770"/>
      </a:dk2>
      <a:lt2>
        <a:srgbClr val="82FFFF"/>
      </a:lt2>
      <a:accent1>
        <a:srgbClr val="9ACD4C"/>
      </a:accent1>
      <a:accent2>
        <a:srgbClr val="FAA93A"/>
      </a:accent2>
      <a:accent3>
        <a:srgbClr val="D35940"/>
      </a:accent3>
      <a:accent4>
        <a:srgbClr val="B258D3"/>
      </a:accent4>
      <a:accent5>
        <a:srgbClr val="63A0CC"/>
      </a:accent5>
      <a:accent6>
        <a:srgbClr val="8AC4A7"/>
      </a:accent6>
      <a:hlink>
        <a:srgbClr val="B8FA56"/>
      </a:hlink>
      <a:folHlink>
        <a:srgbClr val="7AF8CC"/>
      </a:folHlink>
    </a:clrScheme>
    <a:fontScheme name="Cambria">
      <a:majorFont>
        <a:latin typeface="Cambria" panose="02040503050406030204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 panose="02040503050406030204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ircuit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0911B802-464C-4241-8DD9-B60FF88E379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Circuit</Template>
  <TotalTime>550</TotalTime>
  <Words>304</Words>
  <Application>Microsoft Office PowerPoint</Application>
  <PresentationFormat>Widescreen</PresentationFormat>
  <Paragraphs>68</Paragraphs>
  <Slides>11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Calibri</vt:lpstr>
      <vt:lpstr>Cambria</vt:lpstr>
      <vt:lpstr>Cambria Math</vt:lpstr>
      <vt:lpstr>Circuit</vt:lpstr>
      <vt:lpstr>New Product Launch</vt:lpstr>
      <vt:lpstr>The Spring lineup is here!</vt:lpstr>
      <vt:lpstr>New Visions Now</vt:lpstr>
      <vt:lpstr>The New Products!</vt:lpstr>
      <vt:lpstr>What This means to me</vt:lpstr>
      <vt:lpstr>Next steps</vt:lpstr>
      <vt:lpstr>Know Them Now</vt:lpstr>
      <vt:lpstr>Prepare to Talk Them Up</vt:lpstr>
      <vt:lpstr>Formulas to Remember</vt:lpstr>
      <vt:lpstr>Brace for Tomorrow</vt:lpstr>
      <vt:lpstr>New Visions Now</vt:lpstr>
    </vt:vector>
  </TitlesOfParts>
  <Company>elementk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Tim Barnosky</dc:creator>
  <cp:lastModifiedBy>Logical Operations</cp:lastModifiedBy>
  <cp:revision>57</cp:revision>
  <dcterms:created xsi:type="dcterms:W3CDTF">2012-08-06T18:45:32Z</dcterms:created>
  <dcterms:modified xsi:type="dcterms:W3CDTF">2019-06-03T20:08:04Z</dcterms:modified>
</cp:coreProperties>
</file>